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40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8" r:id="rId1"/>
  </p:sldMasterIdLst>
  <p:notesMasterIdLst>
    <p:notesMasterId r:id="rId43"/>
  </p:notesMasterIdLst>
  <p:handoutMasterIdLst>
    <p:handoutMasterId r:id="rId44"/>
  </p:handoutMasterIdLst>
  <p:sldIdLst>
    <p:sldId id="257" r:id="rId2"/>
    <p:sldId id="263" r:id="rId3"/>
    <p:sldId id="288" r:id="rId4"/>
    <p:sldId id="261" r:id="rId5"/>
    <p:sldId id="272" r:id="rId6"/>
    <p:sldId id="289" r:id="rId7"/>
    <p:sldId id="284" r:id="rId8"/>
    <p:sldId id="274" r:id="rId9"/>
    <p:sldId id="307" r:id="rId10"/>
    <p:sldId id="294" r:id="rId11"/>
    <p:sldId id="301" r:id="rId12"/>
    <p:sldId id="308" r:id="rId13"/>
    <p:sldId id="309" r:id="rId14"/>
    <p:sldId id="303" r:id="rId15"/>
    <p:sldId id="304" r:id="rId16"/>
    <p:sldId id="293" r:id="rId17"/>
    <p:sldId id="298" r:id="rId18"/>
    <p:sldId id="299" r:id="rId19"/>
    <p:sldId id="300" r:id="rId20"/>
    <p:sldId id="275" r:id="rId21"/>
    <p:sldId id="276" r:id="rId22"/>
    <p:sldId id="281" r:id="rId23"/>
    <p:sldId id="311" r:id="rId24"/>
    <p:sldId id="310" r:id="rId25"/>
    <p:sldId id="277" r:id="rId26"/>
    <p:sldId id="278" r:id="rId27"/>
    <p:sldId id="312" r:id="rId28"/>
    <p:sldId id="314" r:id="rId29"/>
    <p:sldId id="313" r:id="rId30"/>
    <p:sldId id="279" r:id="rId31"/>
    <p:sldId id="280" r:id="rId32"/>
    <p:sldId id="316" r:id="rId33"/>
    <p:sldId id="317" r:id="rId34"/>
    <p:sldId id="318" r:id="rId35"/>
    <p:sldId id="319" r:id="rId36"/>
    <p:sldId id="320" r:id="rId37"/>
    <p:sldId id="321" r:id="rId38"/>
    <p:sldId id="315" r:id="rId39"/>
    <p:sldId id="282" r:id="rId40"/>
    <p:sldId id="306" r:id="rId41"/>
    <p:sldId id="305" r:id="rId42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2424" autoAdjust="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image" Target="../media/image53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31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image" Target="../media/image53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6A9DE2-3579-4E25-9A6E-8C868733D7EA}" type="doc">
      <dgm:prSet loTypeId="urn:microsoft.com/office/officeart/2008/layout/VerticalCurvedLis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FECAFB-83B2-4C3B-ABC6-4176FCD25A9B}">
      <dgm:prSet phldrT="[Text]"/>
      <dgm:spPr/>
      <dgm:t>
        <a:bodyPr/>
        <a:lstStyle/>
        <a:p>
          <a:r>
            <a:rPr lang="en-US" b="0" i="0" dirty="0"/>
            <a:t>Muhammad Shaaban Muhammad </a:t>
          </a:r>
          <a:r>
            <a:rPr lang="en-US" b="0" i="0" dirty="0" err="1"/>
            <a:t>Owais</a:t>
          </a:r>
          <a:endParaRPr lang="en-US" dirty="0"/>
        </a:p>
      </dgm:t>
    </dgm:pt>
    <dgm:pt modelId="{9304424B-9B12-4293-917A-E2DC59677065}" type="parTrans" cxnId="{2B13803E-0EA0-46A6-A220-BF1DCE5ACCE9}">
      <dgm:prSet/>
      <dgm:spPr/>
      <dgm:t>
        <a:bodyPr/>
        <a:lstStyle/>
        <a:p>
          <a:endParaRPr lang="en-US"/>
        </a:p>
      </dgm:t>
    </dgm:pt>
    <dgm:pt modelId="{9EDEFCD4-F926-40D6-A555-33A6BBF98279}" type="sibTrans" cxnId="{2B13803E-0EA0-46A6-A220-BF1DCE5ACCE9}">
      <dgm:prSet/>
      <dgm:spPr/>
      <dgm:t>
        <a:bodyPr/>
        <a:lstStyle/>
        <a:p>
          <a:endParaRPr lang="en-US"/>
        </a:p>
      </dgm:t>
    </dgm:pt>
    <dgm:pt modelId="{3FE5E913-EA7C-48E1-B4A2-8CA0845EC027}">
      <dgm:prSet phldrT="[Text]"/>
      <dgm:spPr/>
      <dgm:t>
        <a:bodyPr/>
        <a:lstStyle/>
        <a:p>
          <a:r>
            <a:rPr lang="en-US" b="0" i="0" dirty="0"/>
            <a:t>Mina Atef </a:t>
          </a:r>
          <a:r>
            <a:rPr lang="en-US" b="0" i="0" dirty="0" err="1"/>
            <a:t>Thabet</a:t>
          </a:r>
          <a:r>
            <a:rPr lang="en-US" b="0" i="0" dirty="0"/>
            <a:t> Ibrahim</a:t>
          </a:r>
          <a:endParaRPr lang="en-US" dirty="0"/>
        </a:p>
      </dgm:t>
    </dgm:pt>
    <dgm:pt modelId="{BABFBB70-69A7-43C6-A87D-6FDC0EDE3436}" type="parTrans" cxnId="{58865D84-FFFC-4651-B918-0917927764AB}">
      <dgm:prSet/>
      <dgm:spPr/>
      <dgm:t>
        <a:bodyPr/>
        <a:lstStyle/>
        <a:p>
          <a:endParaRPr lang="en-US"/>
        </a:p>
      </dgm:t>
    </dgm:pt>
    <dgm:pt modelId="{EFE2D614-BE1C-4170-B25B-4FB18E1FE8C6}" type="sibTrans" cxnId="{58865D84-FFFC-4651-B918-0917927764AB}">
      <dgm:prSet/>
      <dgm:spPr/>
      <dgm:t>
        <a:bodyPr/>
        <a:lstStyle/>
        <a:p>
          <a:endParaRPr lang="en-US"/>
        </a:p>
      </dgm:t>
    </dgm:pt>
    <dgm:pt modelId="{A8E449CF-EE33-4CD7-BE63-E18BCED09B93}">
      <dgm:prSet phldrT="[Text]"/>
      <dgm:spPr/>
      <dgm:t>
        <a:bodyPr/>
        <a:lstStyle/>
        <a:p>
          <a:r>
            <a:rPr lang="en-US" b="0" i="0" dirty="0"/>
            <a:t>Mina </a:t>
          </a:r>
          <a:r>
            <a:rPr lang="en-US" b="0" i="0" dirty="0" err="1"/>
            <a:t>Mahrous</a:t>
          </a:r>
          <a:r>
            <a:rPr lang="en-US" b="0" i="0" dirty="0"/>
            <a:t> Gad Al-Sayyid Daoud</a:t>
          </a:r>
          <a:endParaRPr lang="en-US" dirty="0"/>
        </a:p>
      </dgm:t>
    </dgm:pt>
    <dgm:pt modelId="{D2B15A1D-A6CF-4EE2-9152-C19D19CE1964}" type="parTrans" cxnId="{871B8EAA-70E9-4E5D-8494-DAAB9A1B1DA1}">
      <dgm:prSet/>
      <dgm:spPr/>
      <dgm:t>
        <a:bodyPr/>
        <a:lstStyle/>
        <a:p>
          <a:endParaRPr lang="en-US"/>
        </a:p>
      </dgm:t>
    </dgm:pt>
    <dgm:pt modelId="{26F76D63-340C-4100-91BD-A44BF920F746}" type="sibTrans" cxnId="{871B8EAA-70E9-4E5D-8494-DAAB9A1B1DA1}">
      <dgm:prSet/>
      <dgm:spPr/>
      <dgm:t>
        <a:bodyPr/>
        <a:lstStyle/>
        <a:p>
          <a:endParaRPr lang="en-US"/>
        </a:p>
      </dgm:t>
    </dgm:pt>
    <dgm:pt modelId="{918A8C08-34AA-4E64-A780-386C5F6D2B0E}">
      <dgm:prSet phldrT="[Text]"/>
      <dgm:spPr/>
      <dgm:t>
        <a:bodyPr/>
        <a:lstStyle/>
        <a:p>
          <a:r>
            <a:rPr lang="en-US" b="0" i="0" dirty="0"/>
            <a:t>Mina Milad </a:t>
          </a:r>
          <a:r>
            <a:rPr lang="en-US" b="0" i="0" dirty="0" err="1"/>
            <a:t>Shohdi</a:t>
          </a:r>
          <a:r>
            <a:rPr lang="en-US" b="0" i="0" dirty="0"/>
            <a:t> Ibrahim </a:t>
          </a:r>
          <a:endParaRPr lang="en-US" dirty="0"/>
        </a:p>
      </dgm:t>
    </dgm:pt>
    <dgm:pt modelId="{7360E34A-776B-4BB8-9D1B-F63C94A472A3}" type="parTrans" cxnId="{65EA1CFA-5621-4728-AF1F-4C3B79AB0426}">
      <dgm:prSet/>
      <dgm:spPr/>
      <dgm:t>
        <a:bodyPr/>
        <a:lstStyle/>
        <a:p>
          <a:endParaRPr lang="en-US"/>
        </a:p>
      </dgm:t>
    </dgm:pt>
    <dgm:pt modelId="{1A08517A-8889-4C0C-B885-392C4E5690C1}" type="sibTrans" cxnId="{65EA1CFA-5621-4728-AF1F-4C3B79AB0426}">
      <dgm:prSet/>
      <dgm:spPr/>
      <dgm:t>
        <a:bodyPr/>
        <a:lstStyle/>
        <a:p>
          <a:endParaRPr lang="en-US"/>
        </a:p>
      </dgm:t>
    </dgm:pt>
    <dgm:pt modelId="{DE7D9426-3DFB-4B13-884F-3998F8DE053C}">
      <dgm:prSet phldrT="[Text]"/>
      <dgm:spPr/>
      <dgm:t>
        <a:bodyPr/>
        <a:lstStyle/>
        <a:p>
          <a:r>
            <a:rPr lang="en-GB" dirty="0"/>
            <a:t>Hana </a:t>
          </a:r>
          <a:r>
            <a:rPr lang="en-US" dirty="0" err="1"/>
            <a:t>Salib</a:t>
          </a:r>
          <a:r>
            <a:rPr lang="en-US" dirty="0"/>
            <a:t> Youssef </a:t>
          </a:r>
          <a:r>
            <a:rPr lang="en-US" dirty="0" err="1"/>
            <a:t>Salib</a:t>
          </a:r>
          <a:endParaRPr lang="en-US" dirty="0"/>
        </a:p>
      </dgm:t>
    </dgm:pt>
    <dgm:pt modelId="{6466C6B5-8DB6-4CA5-B0C0-E0EB370B9AA8}" type="parTrans" cxnId="{D38243EE-9971-4D84-AE00-C4F565EC5106}">
      <dgm:prSet/>
      <dgm:spPr/>
      <dgm:t>
        <a:bodyPr/>
        <a:lstStyle/>
        <a:p>
          <a:endParaRPr lang="en-US"/>
        </a:p>
      </dgm:t>
    </dgm:pt>
    <dgm:pt modelId="{D15AFF3F-5AAF-48F2-8614-4C92BF6D991C}" type="sibTrans" cxnId="{D38243EE-9971-4D84-AE00-C4F565EC5106}">
      <dgm:prSet/>
      <dgm:spPr/>
      <dgm:t>
        <a:bodyPr/>
        <a:lstStyle/>
        <a:p>
          <a:endParaRPr lang="en-US"/>
        </a:p>
      </dgm:t>
    </dgm:pt>
    <dgm:pt modelId="{627F723B-6EA7-44B9-876C-D8C81C828038}" type="pres">
      <dgm:prSet presAssocID="{7A6A9DE2-3579-4E25-9A6E-8C868733D7EA}" presName="Name0" presStyleCnt="0">
        <dgm:presLayoutVars>
          <dgm:chMax val="7"/>
          <dgm:chPref val="7"/>
          <dgm:dir/>
        </dgm:presLayoutVars>
      </dgm:prSet>
      <dgm:spPr/>
    </dgm:pt>
    <dgm:pt modelId="{815D9A88-0664-4521-A3BB-A41819B0CC68}" type="pres">
      <dgm:prSet presAssocID="{7A6A9DE2-3579-4E25-9A6E-8C868733D7EA}" presName="Name1" presStyleCnt="0"/>
      <dgm:spPr/>
    </dgm:pt>
    <dgm:pt modelId="{37EAC630-D8D4-4A61-B650-49DFD8D5C7A9}" type="pres">
      <dgm:prSet presAssocID="{7A6A9DE2-3579-4E25-9A6E-8C868733D7EA}" presName="cycle" presStyleCnt="0"/>
      <dgm:spPr/>
    </dgm:pt>
    <dgm:pt modelId="{02FE73D4-8D92-4696-B7F6-84678CE8811D}" type="pres">
      <dgm:prSet presAssocID="{7A6A9DE2-3579-4E25-9A6E-8C868733D7EA}" presName="srcNode" presStyleLbl="node1" presStyleIdx="0" presStyleCnt="5"/>
      <dgm:spPr/>
    </dgm:pt>
    <dgm:pt modelId="{E48D36BC-6658-4F9B-9298-42A053E7F3BC}" type="pres">
      <dgm:prSet presAssocID="{7A6A9DE2-3579-4E25-9A6E-8C868733D7EA}" presName="conn" presStyleLbl="parChTrans1D2" presStyleIdx="0" presStyleCnt="1"/>
      <dgm:spPr/>
    </dgm:pt>
    <dgm:pt modelId="{57BF2A3A-A2A9-4877-8C7F-52C5549523DE}" type="pres">
      <dgm:prSet presAssocID="{7A6A9DE2-3579-4E25-9A6E-8C868733D7EA}" presName="extraNode" presStyleLbl="node1" presStyleIdx="0" presStyleCnt="5"/>
      <dgm:spPr/>
    </dgm:pt>
    <dgm:pt modelId="{A2EA61E1-9995-4B80-87E9-B0316683DADB}" type="pres">
      <dgm:prSet presAssocID="{7A6A9DE2-3579-4E25-9A6E-8C868733D7EA}" presName="dstNode" presStyleLbl="node1" presStyleIdx="0" presStyleCnt="5"/>
      <dgm:spPr/>
    </dgm:pt>
    <dgm:pt modelId="{78A7978F-7CB2-4881-8A43-94B23DA82C33}" type="pres">
      <dgm:prSet presAssocID="{1DFECAFB-83B2-4C3B-ABC6-4176FCD25A9B}" presName="text_1" presStyleLbl="node1" presStyleIdx="0" presStyleCnt="5">
        <dgm:presLayoutVars>
          <dgm:bulletEnabled val="1"/>
        </dgm:presLayoutVars>
      </dgm:prSet>
      <dgm:spPr/>
    </dgm:pt>
    <dgm:pt modelId="{786A7EC2-3CFF-40C0-B15D-D71D4B4CB5F1}" type="pres">
      <dgm:prSet presAssocID="{1DFECAFB-83B2-4C3B-ABC6-4176FCD25A9B}" presName="accent_1" presStyleCnt="0"/>
      <dgm:spPr/>
    </dgm:pt>
    <dgm:pt modelId="{F47B78DD-0DE2-4AFC-B910-CA356327CBD0}" type="pres">
      <dgm:prSet presAssocID="{1DFECAFB-83B2-4C3B-ABC6-4176FCD25A9B}" presName="accentRepeatNode" presStyleLbl="solidFgAcc1" presStyleIdx="0" presStyleCnt="5"/>
      <dgm:spPr/>
    </dgm:pt>
    <dgm:pt modelId="{3B050C18-D600-4BB7-9AFD-9CE7A8606D77}" type="pres">
      <dgm:prSet presAssocID="{3FE5E913-EA7C-48E1-B4A2-8CA0845EC027}" presName="text_2" presStyleLbl="node1" presStyleIdx="1" presStyleCnt="5">
        <dgm:presLayoutVars>
          <dgm:bulletEnabled val="1"/>
        </dgm:presLayoutVars>
      </dgm:prSet>
      <dgm:spPr/>
    </dgm:pt>
    <dgm:pt modelId="{F1F04A32-0291-417F-A73D-4B47F3E194B4}" type="pres">
      <dgm:prSet presAssocID="{3FE5E913-EA7C-48E1-B4A2-8CA0845EC027}" presName="accent_2" presStyleCnt="0"/>
      <dgm:spPr/>
    </dgm:pt>
    <dgm:pt modelId="{C209737C-4B7D-4E3B-B6A3-594F7CC0DFFC}" type="pres">
      <dgm:prSet presAssocID="{3FE5E913-EA7C-48E1-B4A2-8CA0845EC027}" presName="accentRepeatNode" presStyleLbl="solidFgAcc1" presStyleIdx="1" presStyleCnt="5"/>
      <dgm:spPr/>
    </dgm:pt>
    <dgm:pt modelId="{15494F86-1528-4A4A-B2FA-137394238ACC}" type="pres">
      <dgm:prSet presAssocID="{A8E449CF-EE33-4CD7-BE63-E18BCED09B93}" presName="text_3" presStyleLbl="node1" presStyleIdx="2" presStyleCnt="5">
        <dgm:presLayoutVars>
          <dgm:bulletEnabled val="1"/>
        </dgm:presLayoutVars>
      </dgm:prSet>
      <dgm:spPr/>
    </dgm:pt>
    <dgm:pt modelId="{2467A6AD-8369-4E25-9ED8-A72CA71B0A00}" type="pres">
      <dgm:prSet presAssocID="{A8E449CF-EE33-4CD7-BE63-E18BCED09B93}" presName="accent_3" presStyleCnt="0"/>
      <dgm:spPr/>
    </dgm:pt>
    <dgm:pt modelId="{C8123F24-A97E-4376-BD3D-A96105C6A582}" type="pres">
      <dgm:prSet presAssocID="{A8E449CF-EE33-4CD7-BE63-E18BCED09B93}" presName="accentRepeatNode" presStyleLbl="solidFgAcc1" presStyleIdx="2" presStyleCnt="5"/>
      <dgm:spPr/>
    </dgm:pt>
    <dgm:pt modelId="{A27C5438-64D7-4503-9561-89C358CFC622}" type="pres">
      <dgm:prSet presAssocID="{918A8C08-34AA-4E64-A780-386C5F6D2B0E}" presName="text_4" presStyleLbl="node1" presStyleIdx="3" presStyleCnt="5">
        <dgm:presLayoutVars>
          <dgm:bulletEnabled val="1"/>
        </dgm:presLayoutVars>
      </dgm:prSet>
      <dgm:spPr/>
    </dgm:pt>
    <dgm:pt modelId="{CCB43945-47E3-4496-AC4B-F59B31425490}" type="pres">
      <dgm:prSet presAssocID="{918A8C08-34AA-4E64-A780-386C5F6D2B0E}" presName="accent_4" presStyleCnt="0"/>
      <dgm:spPr/>
    </dgm:pt>
    <dgm:pt modelId="{15A27342-4A44-47BA-ACF1-673D4C53BFB3}" type="pres">
      <dgm:prSet presAssocID="{918A8C08-34AA-4E64-A780-386C5F6D2B0E}" presName="accentRepeatNode" presStyleLbl="solidFgAcc1" presStyleIdx="3" presStyleCnt="5"/>
      <dgm:spPr/>
    </dgm:pt>
    <dgm:pt modelId="{48818CFE-2637-4633-9769-26470B009AE1}" type="pres">
      <dgm:prSet presAssocID="{DE7D9426-3DFB-4B13-884F-3998F8DE053C}" presName="text_5" presStyleLbl="node1" presStyleIdx="4" presStyleCnt="5">
        <dgm:presLayoutVars>
          <dgm:bulletEnabled val="1"/>
        </dgm:presLayoutVars>
      </dgm:prSet>
      <dgm:spPr/>
    </dgm:pt>
    <dgm:pt modelId="{BA775DAC-8227-49F5-871B-92B5695B9950}" type="pres">
      <dgm:prSet presAssocID="{DE7D9426-3DFB-4B13-884F-3998F8DE053C}" presName="accent_5" presStyleCnt="0"/>
      <dgm:spPr/>
    </dgm:pt>
    <dgm:pt modelId="{4A4502BB-C432-454D-B838-BB11FD59433A}" type="pres">
      <dgm:prSet presAssocID="{DE7D9426-3DFB-4B13-884F-3998F8DE053C}" presName="accentRepeatNode" presStyleLbl="solidFgAcc1" presStyleIdx="4" presStyleCnt="5"/>
      <dgm:spPr/>
    </dgm:pt>
  </dgm:ptLst>
  <dgm:cxnLst>
    <dgm:cxn modelId="{5C5F8B27-35CB-4D5F-A769-8F86DEAE8BCE}" type="presOf" srcId="{DE7D9426-3DFB-4B13-884F-3998F8DE053C}" destId="{48818CFE-2637-4633-9769-26470B009AE1}" srcOrd="0" destOrd="0" presId="urn:microsoft.com/office/officeart/2008/layout/VerticalCurvedList"/>
    <dgm:cxn modelId="{2B13803E-0EA0-46A6-A220-BF1DCE5ACCE9}" srcId="{7A6A9DE2-3579-4E25-9A6E-8C868733D7EA}" destId="{1DFECAFB-83B2-4C3B-ABC6-4176FCD25A9B}" srcOrd="0" destOrd="0" parTransId="{9304424B-9B12-4293-917A-E2DC59677065}" sibTransId="{9EDEFCD4-F926-40D6-A555-33A6BBF98279}"/>
    <dgm:cxn modelId="{1E977A7A-AA78-4A38-AE8E-DA5D3ADCF65E}" type="presOf" srcId="{9EDEFCD4-F926-40D6-A555-33A6BBF98279}" destId="{E48D36BC-6658-4F9B-9298-42A053E7F3BC}" srcOrd="0" destOrd="0" presId="urn:microsoft.com/office/officeart/2008/layout/VerticalCurvedList"/>
    <dgm:cxn modelId="{58865D84-FFFC-4651-B918-0917927764AB}" srcId="{7A6A9DE2-3579-4E25-9A6E-8C868733D7EA}" destId="{3FE5E913-EA7C-48E1-B4A2-8CA0845EC027}" srcOrd="1" destOrd="0" parTransId="{BABFBB70-69A7-43C6-A87D-6FDC0EDE3436}" sibTransId="{EFE2D614-BE1C-4170-B25B-4FB18E1FE8C6}"/>
    <dgm:cxn modelId="{DB0FC793-22E1-450D-B5A6-20F974E85825}" type="presOf" srcId="{A8E449CF-EE33-4CD7-BE63-E18BCED09B93}" destId="{15494F86-1528-4A4A-B2FA-137394238ACC}" srcOrd="0" destOrd="0" presId="urn:microsoft.com/office/officeart/2008/layout/VerticalCurvedList"/>
    <dgm:cxn modelId="{7C0AEDA7-480F-469C-9C03-0C1E932A834E}" type="presOf" srcId="{7A6A9DE2-3579-4E25-9A6E-8C868733D7EA}" destId="{627F723B-6EA7-44B9-876C-D8C81C828038}" srcOrd="0" destOrd="0" presId="urn:microsoft.com/office/officeart/2008/layout/VerticalCurvedList"/>
    <dgm:cxn modelId="{871B8EAA-70E9-4E5D-8494-DAAB9A1B1DA1}" srcId="{7A6A9DE2-3579-4E25-9A6E-8C868733D7EA}" destId="{A8E449CF-EE33-4CD7-BE63-E18BCED09B93}" srcOrd="2" destOrd="0" parTransId="{D2B15A1D-A6CF-4EE2-9152-C19D19CE1964}" sibTransId="{26F76D63-340C-4100-91BD-A44BF920F746}"/>
    <dgm:cxn modelId="{DA3952AE-3C47-414E-BE9D-C6D239BEFF5D}" type="presOf" srcId="{918A8C08-34AA-4E64-A780-386C5F6D2B0E}" destId="{A27C5438-64D7-4503-9561-89C358CFC622}" srcOrd="0" destOrd="0" presId="urn:microsoft.com/office/officeart/2008/layout/VerticalCurvedList"/>
    <dgm:cxn modelId="{7C386CB6-1C0A-4A22-B5E0-AE38655DFC53}" type="presOf" srcId="{3FE5E913-EA7C-48E1-B4A2-8CA0845EC027}" destId="{3B050C18-D600-4BB7-9AFD-9CE7A8606D77}" srcOrd="0" destOrd="0" presId="urn:microsoft.com/office/officeart/2008/layout/VerticalCurvedList"/>
    <dgm:cxn modelId="{E50099C7-D302-4FE8-85F7-65A93B524C64}" type="presOf" srcId="{1DFECAFB-83B2-4C3B-ABC6-4176FCD25A9B}" destId="{78A7978F-7CB2-4881-8A43-94B23DA82C33}" srcOrd="0" destOrd="0" presId="urn:microsoft.com/office/officeart/2008/layout/VerticalCurvedList"/>
    <dgm:cxn modelId="{D38243EE-9971-4D84-AE00-C4F565EC5106}" srcId="{7A6A9DE2-3579-4E25-9A6E-8C868733D7EA}" destId="{DE7D9426-3DFB-4B13-884F-3998F8DE053C}" srcOrd="4" destOrd="0" parTransId="{6466C6B5-8DB6-4CA5-B0C0-E0EB370B9AA8}" sibTransId="{D15AFF3F-5AAF-48F2-8614-4C92BF6D991C}"/>
    <dgm:cxn modelId="{65EA1CFA-5621-4728-AF1F-4C3B79AB0426}" srcId="{7A6A9DE2-3579-4E25-9A6E-8C868733D7EA}" destId="{918A8C08-34AA-4E64-A780-386C5F6D2B0E}" srcOrd="3" destOrd="0" parTransId="{7360E34A-776B-4BB8-9D1B-F63C94A472A3}" sibTransId="{1A08517A-8889-4C0C-B885-392C4E5690C1}"/>
    <dgm:cxn modelId="{60B0CBF1-8675-45EE-981E-817741ADCF38}" type="presParOf" srcId="{627F723B-6EA7-44B9-876C-D8C81C828038}" destId="{815D9A88-0664-4521-A3BB-A41819B0CC68}" srcOrd="0" destOrd="0" presId="urn:microsoft.com/office/officeart/2008/layout/VerticalCurvedList"/>
    <dgm:cxn modelId="{089B8398-A303-4088-A876-D074FC7ED12F}" type="presParOf" srcId="{815D9A88-0664-4521-A3BB-A41819B0CC68}" destId="{37EAC630-D8D4-4A61-B650-49DFD8D5C7A9}" srcOrd="0" destOrd="0" presId="urn:microsoft.com/office/officeart/2008/layout/VerticalCurvedList"/>
    <dgm:cxn modelId="{3B0E2533-4654-4F89-B96A-F3C5F36769DF}" type="presParOf" srcId="{37EAC630-D8D4-4A61-B650-49DFD8D5C7A9}" destId="{02FE73D4-8D92-4696-B7F6-84678CE8811D}" srcOrd="0" destOrd="0" presId="urn:microsoft.com/office/officeart/2008/layout/VerticalCurvedList"/>
    <dgm:cxn modelId="{653A0A25-63AC-4D14-8D03-6092B8A0DB9F}" type="presParOf" srcId="{37EAC630-D8D4-4A61-B650-49DFD8D5C7A9}" destId="{E48D36BC-6658-4F9B-9298-42A053E7F3BC}" srcOrd="1" destOrd="0" presId="urn:microsoft.com/office/officeart/2008/layout/VerticalCurvedList"/>
    <dgm:cxn modelId="{A442CE31-02F2-4269-8E5C-56321182C4F7}" type="presParOf" srcId="{37EAC630-D8D4-4A61-B650-49DFD8D5C7A9}" destId="{57BF2A3A-A2A9-4877-8C7F-52C5549523DE}" srcOrd="2" destOrd="0" presId="urn:microsoft.com/office/officeart/2008/layout/VerticalCurvedList"/>
    <dgm:cxn modelId="{2AA4258C-2C36-4FD7-80FE-5C83411E3A2D}" type="presParOf" srcId="{37EAC630-D8D4-4A61-B650-49DFD8D5C7A9}" destId="{A2EA61E1-9995-4B80-87E9-B0316683DADB}" srcOrd="3" destOrd="0" presId="urn:microsoft.com/office/officeart/2008/layout/VerticalCurvedList"/>
    <dgm:cxn modelId="{D8FBAE58-E752-4BB2-99A0-3FA32E8693E9}" type="presParOf" srcId="{815D9A88-0664-4521-A3BB-A41819B0CC68}" destId="{78A7978F-7CB2-4881-8A43-94B23DA82C33}" srcOrd="1" destOrd="0" presId="urn:microsoft.com/office/officeart/2008/layout/VerticalCurvedList"/>
    <dgm:cxn modelId="{0BA5B1EE-BEE6-4812-B8B0-A3193980E523}" type="presParOf" srcId="{815D9A88-0664-4521-A3BB-A41819B0CC68}" destId="{786A7EC2-3CFF-40C0-B15D-D71D4B4CB5F1}" srcOrd="2" destOrd="0" presId="urn:microsoft.com/office/officeart/2008/layout/VerticalCurvedList"/>
    <dgm:cxn modelId="{57B95547-139F-4294-83E9-FA937084F2F2}" type="presParOf" srcId="{786A7EC2-3CFF-40C0-B15D-D71D4B4CB5F1}" destId="{F47B78DD-0DE2-4AFC-B910-CA356327CBD0}" srcOrd="0" destOrd="0" presId="urn:microsoft.com/office/officeart/2008/layout/VerticalCurvedList"/>
    <dgm:cxn modelId="{6CE51D23-D2DD-4F78-965D-8E090EDC9AC7}" type="presParOf" srcId="{815D9A88-0664-4521-A3BB-A41819B0CC68}" destId="{3B050C18-D600-4BB7-9AFD-9CE7A8606D77}" srcOrd="3" destOrd="0" presId="urn:microsoft.com/office/officeart/2008/layout/VerticalCurvedList"/>
    <dgm:cxn modelId="{F8BCF1C6-D5F3-486F-AB96-3AFA739FC674}" type="presParOf" srcId="{815D9A88-0664-4521-A3BB-A41819B0CC68}" destId="{F1F04A32-0291-417F-A73D-4B47F3E194B4}" srcOrd="4" destOrd="0" presId="urn:microsoft.com/office/officeart/2008/layout/VerticalCurvedList"/>
    <dgm:cxn modelId="{36B3E97D-B32B-4008-ADC2-2834C5197955}" type="presParOf" srcId="{F1F04A32-0291-417F-A73D-4B47F3E194B4}" destId="{C209737C-4B7D-4E3B-B6A3-594F7CC0DFFC}" srcOrd="0" destOrd="0" presId="urn:microsoft.com/office/officeart/2008/layout/VerticalCurvedList"/>
    <dgm:cxn modelId="{31082EB6-39FA-44FD-946F-1AEA6535070C}" type="presParOf" srcId="{815D9A88-0664-4521-A3BB-A41819B0CC68}" destId="{15494F86-1528-4A4A-B2FA-137394238ACC}" srcOrd="5" destOrd="0" presId="urn:microsoft.com/office/officeart/2008/layout/VerticalCurvedList"/>
    <dgm:cxn modelId="{E22CC40E-BEAF-47EA-AED2-D434AEC958DC}" type="presParOf" srcId="{815D9A88-0664-4521-A3BB-A41819B0CC68}" destId="{2467A6AD-8369-4E25-9ED8-A72CA71B0A00}" srcOrd="6" destOrd="0" presId="urn:microsoft.com/office/officeart/2008/layout/VerticalCurvedList"/>
    <dgm:cxn modelId="{EB807437-0966-483F-B6D1-0D8A9E543AA7}" type="presParOf" srcId="{2467A6AD-8369-4E25-9ED8-A72CA71B0A00}" destId="{C8123F24-A97E-4376-BD3D-A96105C6A582}" srcOrd="0" destOrd="0" presId="urn:microsoft.com/office/officeart/2008/layout/VerticalCurvedList"/>
    <dgm:cxn modelId="{430E68EF-5EC6-49FE-896F-EC7485F450B2}" type="presParOf" srcId="{815D9A88-0664-4521-A3BB-A41819B0CC68}" destId="{A27C5438-64D7-4503-9561-89C358CFC622}" srcOrd="7" destOrd="0" presId="urn:microsoft.com/office/officeart/2008/layout/VerticalCurvedList"/>
    <dgm:cxn modelId="{577C2DA5-B75B-4F79-B9F1-6F5FE8482B95}" type="presParOf" srcId="{815D9A88-0664-4521-A3BB-A41819B0CC68}" destId="{CCB43945-47E3-4496-AC4B-F59B31425490}" srcOrd="8" destOrd="0" presId="urn:microsoft.com/office/officeart/2008/layout/VerticalCurvedList"/>
    <dgm:cxn modelId="{744FFDC3-C9B7-4E5E-AF2D-DC5CB5D603FC}" type="presParOf" srcId="{CCB43945-47E3-4496-AC4B-F59B31425490}" destId="{15A27342-4A44-47BA-ACF1-673D4C53BFB3}" srcOrd="0" destOrd="0" presId="urn:microsoft.com/office/officeart/2008/layout/VerticalCurvedList"/>
    <dgm:cxn modelId="{1B4FF397-9A14-454E-8F08-BC8F170D10BC}" type="presParOf" srcId="{815D9A88-0664-4521-A3BB-A41819B0CC68}" destId="{48818CFE-2637-4633-9769-26470B009AE1}" srcOrd="9" destOrd="0" presId="urn:microsoft.com/office/officeart/2008/layout/VerticalCurvedList"/>
    <dgm:cxn modelId="{DDC8D560-063F-49AA-B530-2099BD81C6C9}" type="presParOf" srcId="{815D9A88-0664-4521-A3BB-A41819B0CC68}" destId="{BA775DAC-8227-49F5-871B-92B5695B9950}" srcOrd="10" destOrd="0" presId="urn:microsoft.com/office/officeart/2008/layout/VerticalCurvedList"/>
    <dgm:cxn modelId="{AD34602D-C6B7-4D45-AF0F-63CB3F242289}" type="presParOf" srcId="{BA775DAC-8227-49F5-871B-92B5695B9950}" destId="{4A4502BB-C432-454D-B838-BB11FD5943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A6A92AA-2A2E-4F27-BB86-BE464F84E33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0E07-1EFC-4D90-8AD6-01A5553C495B}">
      <dgm:prSet phldrT="[Text]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/>
            <a:t>C</a:t>
          </a:r>
          <a:r>
            <a:rPr lang="en-GB" b="0" i="0" dirty="0"/>
            <a:t>omputer ability to interpret spoken language.</a:t>
          </a:r>
          <a:endParaRPr lang="en-US" dirty="0"/>
        </a:p>
      </dgm:t>
    </dgm:pt>
    <dgm:pt modelId="{F812B9B9-BEEC-4A87-A679-F58B7945F65F}" type="parTrans" cxnId="{EF7685DA-6212-4D9F-BCDF-0A6E372F478A}">
      <dgm:prSet/>
      <dgm:spPr/>
      <dgm:t>
        <a:bodyPr/>
        <a:lstStyle/>
        <a:p>
          <a:endParaRPr lang="en-US"/>
        </a:p>
      </dgm:t>
    </dgm:pt>
    <dgm:pt modelId="{A9F62E4A-5A7C-4B94-A275-A2A8381E6C75}" type="sibTrans" cxnId="{EF7685DA-6212-4D9F-BCDF-0A6E372F478A}">
      <dgm:prSet/>
      <dgm:spPr/>
      <dgm:t>
        <a:bodyPr/>
        <a:lstStyle/>
        <a:p>
          <a:endParaRPr lang="en-US"/>
        </a:p>
      </dgm:t>
    </dgm:pt>
    <dgm:pt modelId="{2015DD7F-4852-4A5D-9AD4-B00A3BA12F90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/>
            <a:t>E</a:t>
          </a:r>
          <a:r>
            <a:rPr lang="en-GB" b="0" i="0" dirty="0"/>
            <a:t>nables devices to understand human speech by turning it into text.</a:t>
          </a:r>
          <a:endParaRPr lang="en-US" dirty="0"/>
        </a:p>
      </dgm:t>
    </dgm:pt>
    <dgm:pt modelId="{7492BCF5-57E7-4030-8E7E-F4CBE9FCFC10}" type="parTrans" cxnId="{F8496220-D88F-433C-B2E1-007999EAE474}">
      <dgm:prSet/>
      <dgm:spPr/>
      <dgm:t>
        <a:bodyPr/>
        <a:lstStyle/>
        <a:p>
          <a:endParaRPr lang="en-US"/>
        </a:p>
      </dgm:t>
    </dgm:pt>
    <dgm:pt modelId="{79292812-8A90-4530-AF65-0014B6D07BF1}" type="sibTrans" cxnId="{F8496220-D88F-433C-B2E1-007999EAE474}">
      <dgm:prSet/>
      <dgm:spPr/>
      <dgm:t>
        <a:bodyPr/>
        <a:lstStyle/>
        <a:p>
          <a:endParaRPr lang="en-US"/>
        </a:p>
      </dgm:t>
    </dgm:pt>
    <dgm:pt modelId="{51613A00-CAFA-446E-ADDE-B6C55B9A6A35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/>
            <a:t>Allows users to interact with applications through voice input.</a:t>
          </a:r>
          <a:endParaRPr lang="en-US" dirty="0"/>
        </a:p>
      </dgm:t>
    </dgm:pt>
    <dgm:pt modelId="{00AA8DA7-FFFD-4569-81C9-68E31D9911C3}" type="parTrans" cxnId="{152A229B-8E0D-4DD0-9DA0-6630C8CFAD99}">
      <dgm:prSet/>
      <dgm:spPr/>
      <dgm:t>
        <a:bodyPr/>
        <a:lstStyle/>
        <a:p>
          <a:endParaRPr lang="en-US"/>
        </a:p>
      </dgm:t>
    </dgm:pt>
    <dgm:pt modelId="{AEBE749D-CE10-479A-AF5C-011492643BA5}" type="sibTrans" cxnId="{152A229B-8E0D-4DD0-9DA0-6630C8CFAD99}">
      <dgm:prSet/>
      <dgm:spPr/>
      <dgm:t>
        <a:bodyPr/>
        <a:lstStyle/>
        <a:p>
          <a:endParaRPr lang="en-US"/>
        </a:p>
      </dgm:t>
    </dgm:pt>
    <dgm:pt modelId="{D76DCAE0-B75A-4346-904D-9ECADC9D1460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/>
            <a:t>Useful for users with disabilities. </a:t>
          </a:r>
          <a:endParaRPr lang="en-US"/>
        </a:p>
      </dgm:t>
    </dgm:pt>
    <dgm:pt modelId="{ECD96B00-A659-40FF-AB4F-13024E440462}" type="parTrans" cxnId="{714339B3-0A3C-4F1D-B0DB-F15F5BE695BB}">
      <dgm:prSet/>
      <dgm:spPr/>
      <dgm:t>
        <a:bodyPr/>
        <a:lstStyle/>
        <a:p>
          <a:endParaRPr lang="en-US"/>
        </a:p>
      </dgm:t>
    </dgm:pt>
    <dgm:pt modelId="{5487DB8C-1232-4CC6-A0DB-2ED76BC3DDA0}" type="sibTrans" cxnId="{714339B3-0A3C-4F1D-B0DB-F15F5BE695BB}">
      <dgm:prSet/>
      <dgm:spPr/>
      <dgm:t>
        <a:bodyPr/>
        <a:lstStyle/>
        <a:p>
          <a:endParaRPr lang="en-US"/>
        </a:p>
      </dgm:t>
    </dgm:pt>
    <dgm:pt modelId="{25B20671-7BDA-47A4-9E0D-F44733967B9E}" type="pres">
      <dgm:prSet presAssocID="{DA6A92AA-2A2E-4F27-BB86-BE464F84E33B}" presName="CompostProcess" presStyleCnt="0">
        <dgm:presLayoutVars>
          <dgm:dir/>
          <dgm:resizeHandles val="exact"/>
        </dgm:presLayoutVars>
      </dgm:prSet>
      <dgm:spPr/>
    </dgm:pt>
    <dgm:pt modelId="{8E1F560F-A184-416A-ADDF-3FA92733DDD7}" type="pres">
      <dgm:prSet presAssocID="{DA6A92AA-2A2E-4F27-BB86-BE464F84E33B}" presName="arrow" presStyleLbl="bgShp" presStyleIdx="0" presStyleCnt="1" custLinFactNeighborX="-3125" custLinFactNeighborY="-2031"/>
      <dgm:spPr>
        <a:noFill/>
        <a:ln>
          <a:noFill/>
        </a:ln>
      </dgm:spPr>
    </dgm:pt>
    <dgm:pt modelId="{774138E7-08C7-40D0-AF0E-1A3BEA9B3E48}" type="pres">
      <dgm:prSet presAssocID="{DA6A92AA-2A2E-4F27-BB86-BE464F84E33B}" presName="linearProcess" presStyleCnt="0"/>
      <dgm:spPr/>
    </dgm:pt>
    <dgm:pt modelId="{64EB8837-67DA-4A91-A1C0-2E895043E7BD}" type="pres">
      <dgm:prSet presAssocID="{950D0E07-1EFC-4D90-8AD6-01A5553C495B}" presName="textNode" presStyleLbl="node1" presStyleIdx="0" presStyleCnt="4">
        <dgm:presLayoutVars>
          <dgm:bulletEnabled val="1"/>
        </dgm:presLayoutVars>
      </dgm:prSet>
      <dgm:spPr/>
    </dgm:pt>
    <dgm:pt modelId="{277C6A97-F581-4F55-9BED-6CAAE0DDB676}" type="pres">
      <dgm:prSet presAssocID="{A9F62E4A-5A7C-4B94-A275-A2A8381E6C75}" presName="sibTrans" presStyleCnt="0"/>
      <dgm:spPr/>
    </dgm:pt>
    <dgm:pt modelId="{452EF039-2058-4E61-80EE-6A6EF3EBB3FF}" type="pres">
      <dgm:prSet presAssocID="{2015DD7F-4852-4A5D-9AD4-B00A3BA12F90}" presName="textNode" presStyleLbl="node1" presStyleIdx="1" presStyleCnt="4">
        <dgm:presLayoutVars>
          <dgm:bulletEnabled val="1"/>
        </dgm:presLayoutVars>
      </dgm:prSet>
      <dgm:spPr/>
    </dgm:pt>
    <dgm:pt modelId="{F100E735-85BC-4684-B00C-E1354613869E}" type="pres">
      <dgm:prSet presAssocID="{79292812-8A90-4530-AF65-0014B6D07BF1}" presName="sibTrans" presStyleCnt="0"/>
      <dgm:spPr/>
    </dgm:pt>
    <dgm:pt modelId="{A37287FE-0665-4C42-AB43-834B28312CF3}" type="pres">
      <dgm:prSet presAssocID="{51613A00-CAFA-446E-ADDE-B6C55B9A6A35}" presName="textNode" presStyleLbl="node1" presStyleIdx="2" presStyleCnt="4">
        <dgm:presLayoutVars>
          <dgm:bulletEnabled val="1"/>
        </dgm:presLayoutVars>
      </dgm:prSet>
      <dgm:spPr/>
    </dgm:pt>
    <dgm:pt modelId="{6A2942CA-E045-46C8-9B80-7978E85BC73B}" type="pres">
      <dgm:prSet presAssocID="{AEBE749D-CE10-479A-AF5C-011492643BA5}" presName="sibTrans" presStyleCnt="0"/>
      <dgm:spPr/>
    </dgm:pt>
    <dgm:pt modelId="{ED52DD4A-6350-4864-BE84-DEDA3F223750}" type="pres">
      <dgm:prSet presAssocID="{D76DCAE0-B75A-4346-904D-9ECADC9D14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CCB5602-4980-48E2-A70F-0B602711BE36}" type="presOf" srcId="{D76DCAE0-B75A-4346-904D-9ECADC9D1460}" destId="{ED52DD4A-6350-4864-BE84-DEDA3F223750}" srcOrd="0" destOrd="0" presId="urn:microsoft.com/office/officeart/2005/8/layout/hProcess9"/>
    <dgm:cxn modelId="{F8496220-D88F-433C-B2E1-007999EAE474}" srcId="{DA6A92AA-2A2E-4F27-BB86-BE464F84E33B}" destId="{2015DD7F-4852-4A5D-9AD4-B00A3BA12F90}" srcOrd="1" destOrd="0" parTransId="{7492BCF5-57E7-4030-8E7E-F4CBE9FCFC10}" sibTransId="{79292812-8A90-4530-AF65-0014B6D07BF1}"/>
    <dgm:cxn modelId="{A6E3B27D-CDCE-453D-ABC3-7DCDDC340050}" type="presOf" srcId="{51613A00-CAFA-446E-ADDE-B6C55B9A6A35}" destId="{A37287FE-0665-4C42-AB43-834B28312CF3}" srcOrd="0" destOrd="0" presId="urn:microsoft.com/office/officeart/2005/8/layout/hProcess9"/>
    <dgm:cxn modelId="{152A229B-8E0D-4DD0-9DA0-6630C8CFAD99}" srcId="{DA6A92AA-2A2E-4F27-BB86-BE464F84E33B}" destId="{51613A00-CAFA-446E-ADDE-B6C55B9A6A35}" srcOrd="2" destOrd="0" parTransId="{00AA8DA7-FFFD-4569-81C9-68E31D9911C3}" sibTransId="{AEBE749D-CE10-479A-AF5C-011492643BA5}"/>
    <dgm:cxn modelId="{47B15E9D-49BE-42C1-93FC-9D5C0DCC92BC}" type="presOf" srcId="{DA6A92AA-2A2E-4F27-BB86-BE464F84E33B}" destId="{25B20671-7BDA-47A4-9E0D-F44733967B9E}" srcOrd="0" destOrd="0" presId="urn:microsoft.com/office/officeart/2005/8/layout/hProcess9"/>
    <dgm:cxn modelId="{66DE8F9F-EEE9-4E48-84C1-FFC2BDBE543C}" type="presOf" srcId="{2015DD7F-4852-4A5D-9AD4-B00A3BA12F90}" destId="{452EF039-2058-4E61-80EE-6A6EF3EBB3FF}" srcOrd="0" destOrd="0" presId="urn:microsoft.com/office/officeart/2005/8/layout/hProcess9"/>
    <dgm:cxn modelId="{714339B3-0A3C-4F1D-B0DB-F15F5BE695BB}" srcId="{DA6A92AA-2A2E-4F27-BB86-BE464F84E33B}" destId="{D76DCAE0-B75A-4346-904D-9ECADC9D1460}" srcOrd="3" destOrd="0" parTransId="{ECD96B00-A659-40FF-AB4F-13024E440462}" sibTransId="{5487DB8C-1232-4CC6-A0DB-2ED76BC3DDA0}"/>
    <dgm:cxn modelId="{EF7685DA-6212-4D9F-BCDF-0A6E372F478A}" srcId="{DA6A92AA-2A2E-4F27-BB86-BE464F84E33B}" destId="{950D0E07-1EFC-4D90-8AD6-01A5553C495B}" srcOrd="0" destOrd="0" parTransId="{F812B9B9-BEEC-4A87-A679-F58B7945F65F}" sibTransId="{A9F62E4A-5A7C-4B94-A275-A2A8381E6C75}"/>
    <dgm:cxn modelId="{7488CFF3-DD18-40C1-B518-6D87AE3834EA}" type="presOf" srcId="{950D0E07-1EFC-4D90-8AD6-01A5553C495B}" destId="{64EB8837-67DA-4A91-A1C0-2E895043E7BD}" srcOrd="0" destOrd="0" presId="urn:microsoft.com/office/officeart/2005/8/layout/hProcess9"/>
    <dgm:cxn modelId="{51A7EED6-E552-405F-8E7D-9285B387AA1A}" type="presParOf" srcId="{25B20671-7BDA-47A4-9E0D-F44733967B9E}" destId="{8E1F560F-A184-416A-ADDF-3FA92733DDD7}" srcOrd="0" destOrd="0" presId="urn:microsoft.com/office/officeart/2005/8/layout/hProcess9"/>
    <dgm:cxn modelId="{49C1AACA-FBFC-4D26-BC4C-608601CE651D}" type="presParOf" srcId="{25B20671-7BDA-47A4-9E0D-F44733967B9E}" destId="{774138E7-08C7-40D0-AF0E-1A3BEA9B3E48}" srcOrd="1" destOrd="0" presId="urn:microsoft.com/office/officeart/2005/8/layout/hProcess9"/>
    <dgm:cxn modelId="{6007361A-06D0-4560-801E-D26309455139}" type="presParOf" srcId="{774138E7-08C7-40D0-AF0E-1A3BEA9B3E48}" destId="{64EB8837-67DA-4A91-A1C0-2E895043E7BD}" srcOrd="0" destOrd="0" presId="urn:microsoft.com/office/officeart/2005/8/layout/hProcess9"/>
    <dgm:cxn modelId="{E38869B0-7CD5-4EF1-B1E2-296601F6B1EA}" type="presParOf" srcId="{774138E7-08C7-40D0-AF0E-1A3BEA9B3E48}" destId="{277C6A97-F581-4F55-9BED-6CAAE0DDB676}" srcOrd="1" destOrd="0" presId="urn:microsoft.com/office/officeart/2005/8/layout/hProcess9"/>
    <dgm:cxn modelId="{586D6291-954F-4070-9933-534CCA1F9D9B}" type="presParOf" srcId="{774138E7-08C7-40D0-AF0E-1A3BEA9B3E48}" destId="{452EF039-2058-4E61-80EE-6A6EF3EBB3FF}" srcOrd="2" destOrd="0" presId="urn:microsoft.com/office/officeart/2005/8/layout/hProcess9"/>
    <dgm:cxn modelId="{9750934C-EA8D-4169-A449-F757BD4A3B08}" type="presParOf" srcId="{774138E7-08C7-40D0-AF0E-1A3BEA9B3E48}" destId="{F100E735-85BC-4684-B00C-E1354613869E}" srcOrd="3" destOrd="0" presId="urn:microsoft.com/office/officeart/2005/8/layout/hProcess9"/>
    <dgm:cxn modelId="{8BBE309E-CF55-48C6-A935-837E596CAB0B}" type="presParOf" srcId="{774138E7-08C7-40D0-AF0E-1A3BEA9B3E48}" destId="{A37287FE-0665-4C42-AB43-834B28312CF3}" srcOrd="4" destOrd="0" presId="urn:microsoft.com/office/officeart/2005/8/layout/hProcess9"/>
    <dgm:cxn modelId="{F507206A-2A62-4B3C-95D7-173B191651C9}" type="presParOf" srcId="{774138E7-08C7-40D0-AF0E-1A3BEA9B3E48}" destId="{6A2942CA-E045-46C8-9B80-7978E85BC73B}" srcOrd="5" destOrd="0" presId="urn:microsoft.com/office/officeart/2005/8/layout/hProcess9"/>
    <dgm:cxn modelId="{DE224331-B649-4C90-A77C-221E2A5BD60C}" type="presParOf" srcId="{774138E7-08C7-40D0-AF0E-1A3BEA9B3E48}" destId="{ED52DD4A-6350-4864-BE84-DEDA3F22375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293B5CB-5079-45F3-A09A-D476549F9C5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DBC7A-9281-4664-B37A-54DCE131DDEC}">
      <dgm:prSet phldrT="[Text]" custT="1"/>
      <dgm:spPr/>
      <dgm:t>
        <a:bodyPr/>
        <a:lstStyle/>
        <a:p>
          <a:r>
            <a:rPr lang="en-US" sz="2800" b="0" i="0" dirty="0"/>
            <a:t>Signal Processing</a:t>
          </a:r>
          <a:endParaRPr lang="en-US" sz="2800" dirty="0"/>
        </a:p>
      </dgm:t>
    </dgm:pt>
    <dgm:pt modelId="{E4CBB4F3-5190-479D-823F-B91216C59381}" type="parTrans" cxnId="{89597542-735B-40C1-89C8-4653A71C8BE0}">
      <dgm:prSet/>
      <dgm:spPr/>
      <dgm:t>
        <a:bodyPr/>
        <a:lstStyle/>
        <a:p>
          <a:endParaRPr lang="en-US"/>
        </a:p>
      </dgm:t>
    </dgm:pt>
    <dgm:pt modelId="{F77CE9F7-7C53-4C52-94E2-8C7895EAF22D}" type="sibTrans" cxnId="{89597542-735B-40C1-89C8-4653A71C8BE0}">
      <dgm:prSet/>
      <dgm:spPr/>
      <dgm:t>
        <a:bodyPr/>
        <a:lstStyle/>
        <a:p>
          <a:endParaRPr lang="en-US"/>
        </a:p>
      </dgm:t>
    </dgm:pt>
    <dgm:pt modelId="{C2B87F39-298D-4CC1-9EE8-030A3520BE88}">
      <dgm:prSet phldrT="[Text]" custT="1"/>
      <dgm:spPr/>
      <dgm:t>
        <a:bodyPr/>
        <a:lstStyle/>
        <a:p>
          <a:r>
            <a:rPr lang="en-GB" sz="2800" dirty="0"/>
            <a:t>Remove background noise and break audio down into smaller parts.</a:t>
          </a:r>
          <a:endParaRPr lang="en-US" sz="2800" dirty="0"/>
        </a:p>
      </dgm:t>
    </dgm:pt>
    <dgm:pt modelId="{79CFB003-65CE-4DF2-AE58-098C384FD04A}" type="parTrans" cxnId="{335CEEE6-A4EF-4119-A169-4815EF216AB5}">
      <dgm:prSet/>
      <dgm:spPr/>
      <dgm:t>
        <a:bodyPr/>
        <a:lstStyle/>
        <a:p>
          <a:endParaRPr lang="en-US"/>
        </a:p>
      </dgm:t>
    </dgm:pt>
    <dgm:pt modelId="{B12B1F77-CAFD-4451-A65D-9BED943D8CB9}" type="sibTrans" cxnId="{335CEEE6-A4EF-4119-A169-4815EF216AB5}">
      <dgm:prSet/>
      <dgm:spPr/>
      <dgm:t>
        <a:bodyPr/>
        <a:lstStyle/>
        <a:p>
          <a:endParaRPr lang="en-US"/>
        </a:p>
      </dgm:t>
    </dgm:pt>
    <dgm:pt modelId="{95C77F83-345D-4E47-A2E6-03A1575D9F52}">
      <dgm:prSet phldrT="[Text]" custT="1"/>
      <dgm:spPr/>
      <dgm:t>
        <a:bodyPr/>
        <a:lstStyle/>
        <a:p>
          <a:r>
            <a:rPr lang="en-US" sz="2800" b="0" i="0" dirty="0"/>
            <a:t>Feature</a:t>
          </a:r>
          <a:r>
            <a:rPr lang="en-US" sz="2800" b="1" i="0" dirty="0"/>
            <a:t> </a:t>
          </a:r>
          <a:r>
            <a:rPr lang="en-US" sz="2800" b="0" i="0" dirty="0"/>
            <a:t>Extraction</a:t>
          </a:r>
          <a:endParaRPr lang="en-US" sz="2800" b="0" dirty="0"/>
        </a:p>
      </dgm:t>
    </dgm:pt>
    <dgm:pt modelId="{CA68E42E-8A3A-417C-8DCD-35B4EAC02728}" type="parTrans" cxnId="{EA3868F4-6ED4-4F82-97E4-1C85449BD2DA}">
      <dgm:prSet/>
      <dgm:spPr/>
      <dgm:t>
        <a:bodyPr/>
        <a:lstStyle/>
        <a:p>
          <a:endParaRPr lang="en-US"/>
        </a:p>
      </dgm:t>
    </dgm:pt>
    <dgm:pt modelId="{E0915503-33AF-49F8-8335-571D47C7BE2D}" type="sibTrans" cxnId="{EA3868F4-6ED4-4F82-97E4-1C85449BD2DA}">
      <dgm:prSet/>
      <dgm:spPr/>
      <dgm:t>
        <a:bodyPr/>
        <a:lstStyle/>
        <a:p>
          <a:endParaRPr lang="en-US"/>
        </a:p>
      </dgm:t>
    </dgm:pt>
    <dgm:pt modelId="{3299CBC6-F820-4B82-8219-2100772467B5}">
      <dgm:prSet phldrT="[Text]" custT="1"/>
      <dgm:spPr/>
      <dgm:t>
        <a:bodyPr/>
        <a:lstStyle/>
        <a:p>
          <a:r>
            <a:rPr lang="en-GB" sz="2800" b="0" i="0" dirty="0"/>
            <a:t>Important features such as frequency, pitch, and durations of speech</a:t>
          </a:r>
          <a:endParaRPr lang="en-US" sz="2800" dirty="0"/>
        </a:p>
      </dgm:t>
    </dgm:pt>
    <dgm:pt modelId="{F93B0CD9-6232-44CC-8D2E-4BE4E0A429BF}" type="parTrans" cxnId="{E40AB019-FF1A-473B-BAEE-275E9E020107}">
      <dgm:prSet/>
      <dgm:spPr/>
      <dgm:t>
        <a:bodyPr/>
        <a:lstStyle/>
        <a:p>
          <a:endParaRPr lang="en-US"/>
        </a:p>
      </dgm:t>
    </dgm:pt>
    <dgm:pt modelId="{35DF0F58-0659-4753-86A5-1E927C41344C}" type="sibTrans" cxnId="{E40AB019-FF1A-473B-BAEE-275E9E020107}">
      <dgm:prSet/>
      <dgm:spPr/>
      <dgm:t>
        <a:bodyPr/>
        <a:lstStyle/>
        <a:p>
          <a:endParaRPr lang="en-US"/>
        </a:p>
      </dgm:t>
    </dgm:pt>
    <dgm:pt modelId="{08A4C18E-CC1A-4246-839A-F49521F62206}">
      <dgm:prSet phldrT="[Text]" custT="1"/>
      <dgm:spPr/>
      <dgm:t>
        <a:bodyPr/>
        <a:lstStyle/>
        <a:p>
          <a:r>
            <a:rPr lang="en-US" sz="2800" b="0" i="0" dirty="0"/>
            <a:t>Decoding</a:t>
          </a:r>
          <a:endParaRPr lang="en-US" sz="2800" b="0" dirty="0"/>
        </a:p>
      </dgm:t>
    </dgm:pt>
    <dgm:pt modelId="{89914AEE-3A1B-4786-B0B8-8F35D9E2AAB0}" type="parTrans" cxnId="{96C3FADB-2B45-4593-AE83-7B9EA12191E2}">
      <dgm:prSet/>
      <dgm:spPr/>
      <dgm:t>
        <a:bodyPr/>
        <a:lstStyle/>
        <a:p>
          <a:endParaRPr lang="en-US"/>
        </a:p>
      </dgm:t>
    </dgm:pt>
    <dgm:pt modelId="{855D36EA-3228-472F-9F13-E28D3F720C0A}" type="sibTrans" cxnId="{96C3FADB-2B45-4593-AE83-7B9EA12191E2}">
      <dgm:prSet/>
      <dgm:spPr/>
      <dgm:t>
        <a:bodyPr/>
        <a:lstStyle/>
        <a:p>
          <a:endParaRPr lang="en-US"/>
        </a:p>
      </dgm:t>
    </dgm:pt>
    <dgm:pt modelId="{42EC762C-A72C-4D87-81FB-42E7DB956BAE}">
      <dgm:prSet phldrT="[Text]" custT="1"/>
      <dgm:spPr/>
      <dgm:t>
        <a:bodyPr/>
        <a:lstStyle/>
        <a:p>
          <a:r>
            <a:rPr lang="en-GB" sz="2800" dirty="0"/>
            <a:t>Compare input to a large database of words and phrases.</a:t>
          </a:r>
          <a:endParaRPr lang="en-US" sz="2800" dirty="0"/>
        </a:p>
      </dgm:t>
    </dgm:pt>
    <dgm:pt modelId="{63DC79DE-6176-4E70-B240-CB84687F8A79}" type="parTrans" cxnId="{B0FDFE21-E41F-4D8E-8479-941794014594}">
      <dgm:prSet/>
      <dgm:spPr/>
      <dgm:t>
        <a:bodyPr/>
        <a:lstStyle/>
        <a:p>
          <a:endParaRPr lang="en-US"/>
        </a:p>
      </dgm:t>
    </dgm:pt>
    <dgm:pt modelId="{1D141CBE-09C0-4385-8739-7F69C4B92231}" type="sibTrans" cxnId="{B0FDFE21-E41F-4D8E-8479-941794014594}">
      <dgm:prSet/>
      <dgm:spPr/>
      <dgm:t>
        <a:bodyPr/>
        <a:lstStyle/>
        <a:p>
          <a:endParaRPr lang="en-US"/>
        </a:p>
      </dgm:t>
    </dgm:pt>
    <dgm:pt modelId="{3F8CFF3B-5977-41BC-8BA7-B5EDCE53F5B1}" type="pres">
      <dgm:prSet presAssocID="{A293B5CB-5079-45F3-A09A-D476549F9C50}" presName="Name0" presStyleCnt="0">
        <dgm:presLayoutVars>
          <dgm:dir/>
          <dgm:animLvl val="lvl"/>
          <dgm:resizeHandles val="exact"/>
        </dgm:presLayoutVars>
      </dgm:prSet>
      <dgm:spPr/>
    </dgm:pt>
    <dgm:pt modelId="{17F4CB82-6A06-4E01-AA37-5B81D205BFD6}" type="pres">
      <dgm:prSet presAssocID="{233DBC7A-9281-4664-B37A-54DCE131DDEC}" presName="composite" presStyleCnt="0"/>
      <dgm:spPr/>
    </dgm:pt>
    <dgm:pt modelId="{6333222E-7096-4DF0-AF9C-FF2513129B69}" type="pres">
      <dgm:prSet presAssocID="{233DBC7A-9281-4664-B37A-54DCE131DDE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46AA051-CEA8-418C-ACF7-6EBD2FB5813C}" type="pres">
      <dgm:prSet presAssocID="{233DBC7A-9281-4664-B37A-54DCE131DDEC}" presName="desTx" presStyleLbl="revTx" presStyleIdx="0" presStyleCnt="3">
        <dgm:presLayoutVars>
          <dgm:bulletEnabled val="1"/>
        </dgm:presLayoutVars>
      </dgm:prSet>
      <dgm:spPr/>
    </dgm:pt>
    <dgm:pt modelId="{72C38207-3FFD-4B8F-9473-299E23237B47}" type="pres">
      <dgm:prSet presAssocID="{F77CE9F7-7C53-4C52-94E2-8C7895EAF22D}" presName="space" presStyleCnt="0"/>
      <dgm:spPr/>
    </dgm:pt>
    <dgm:pt modelId="{0E7D2AD0-112A-4DF8-AE0D-9BAA012C6F1C}" type="pres">
      <dgm:prSet presAssocID="{95C77F83-345D-4E47-A2E6-03A1575D9F52}" presName="composite" presStyleCnt="0"/>
      <dgm:spPr/>
    </dgm:pt>
    <dgm:pt modelId="{6265EC02-39F2-47EC-A712-6A2BD51BF717}" type="pres">
      <dgm:prSet presAssocID="{95C77F83-345D-4E47-A2E6-03A1575D9F5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95EF5E1-34DE-4624-BD89-F647C9E7DF1D}" type="pres">
      <dgm:prSet presAssocID="{95C77F83-345D-4E47-A2E6-03A1575D9F52}" presName="desTx" presStyleLbl="revTx" presStyleIdx="1" presStyleCnt="3">
        <dgm:presLayoutVars>
          <dgm:bulletEnabled val="1"/>
        </dgm:presLayoutVars>
      </dgm:prSet>
      <dgm:spPr/>
    </dgm:pt>
    <dgm:pt modelId="{9D42043A-9589-482A-B027-BE94FEB89770}" type="pres">
      <dgm:prSet presAssocID="{E0915503-33AF-49F8-8335-571D47C7BE2D}" presName="space" presStyleCnt="0"/>
      <dgm:spPr/>
    </dgm:pt>
    <dgm:pt modelId="{C7802688-D4EB-4CB3-A953-773E9614AECD}" type="pres">
      <dgm:prSet presAssocID="{08A4C18E-CC1A-4246-839A-F49521F62206}" presName="composite" presStyleCnt="0"/>
      <dgm:spPr/>
    </dgm:pt>
    <dgm:pt modelId="{789ED08B-24F6-45C6-9C36-A020B8031FC6}" type="pres">
      <dgm:prSet presAssocID="{08A4C18E-CC1A-4246-839A-F49521F62206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D91E574C-9E80-4CB7-8BAB-98B04A6A5EFF}" type="pres">
      <dgm:prSet presAssocID="{08A4C18E-CC1A-4246-839A-F49521F62206}" presName="desTx" presStyleLbl="revTx" presStyleIdx="2" presStyleCnt="3">
        <dgm:presLayoutVars>
          <dgm:bulletEnabled val="1"/>
        </dgm:presLayoutVars>
      </dgm:prSet>
      <dgm:spPr/>
    </dgm:pt>
  </dgm:ptLst>
  <dgm:cxnLst>
    <dgm:cxn modelId="{EF1EE802-80DF-4533-8EE5-0A5CA315356E}" type="presOf" srcId="{3299CBC6-F820-4B82-8219-2100772467B5}" destId="{F95EF5E1-34DE-4624-BD89-F647C9E7DF1D}" srcOrd="0" destOrd="0" presId="urn:microsoft.com/office/officeart/2005/8/layout/chevron1"/>
    <dgm:cxn modelId="{E40AB019-FF1A-473B-BAEE-275E9E020107}" srcId="{95C77F83-345D-4E47-A2E6-03A1575D9F52}" destId="{3299CBC6-F820-4B82-8219-2100772467B5}" srcOrd="0" destOrd="0" parTransId="{F93B0CD9-6232-44CC-8D2E-4BE4E0A429BF}" sibTransId="{35DF0F58-0659-4753-86A5-1E927C41344C}"/>
    <dgm:cxn modelId="{6BC1BC19-E927-4408-8E54-33065BCD29F6}" type="presOf" srcId="{C2B87F39-298D-4CC1-9EE8-030A3520BE88}" destId="{946AA051-CEA8-418C-ACF7-6EBD2FB5813C}" srcOrd="0" destOrd="0" presId="urn:microsoft.com/office/officeart/2005/8/layout/chevron1"/>
    <dgm:cxn modelId="{B0FDFE21-E41F-4D8E-8479-941794014594}" srcId="{08A4C18E-CC1A-4246-839A-F49521F62206}" destId="{42EC762C-A72C-4D87-81FB-42E7DB956BAE}" srcOrd="0" destOrd="0" parTransId="{63DC79DE-6176-4E70-B240-CB84687F8A79}" sibTransId="{1D141CBE-09C0-4385-8739-7F69C4B92231}"/>
    <dgm:cxn modelId="{DEEA9F3F-B1D8-46FE-AA08-D7F2F7245CAD}" type="presOf" srcId="{08A4C18E-CC1A-4246-839A-F49521F62206}" destId="{789ED08B-24F6-45C6-9C36-A020B8031FC6}" srcOrd="0" destOrd="0" presId="urn:microsoft.com/office/officeart/2005/8/layout/chevron1"/>
    <dgm:cxn modelId="{89597542-735B-40C1-89C8-4653A71C8BE0}" srcId="{A293B5CB-5079-45F3-A09A-D476549F9C50}" destId="{233DBC7A-9281-4664-B37A-54DCE131DDEC}" srcOrd="0" destOrd="0" parTransId="{E4CBB4F3-5190-479D-823F-B91216C59381}" sibTransId="{F77CE9F7-7C53-4C52-94E2-8C7895EAF22D}"/>
    <dgm:cxn modelId="{A878CD66-8A25-41D2-9CB1-A93886B71202}" type="presOf" srcId="{A293B5CB-5079-45F3-A09A-D476549F9C50}" destId="{3F8CFF3B-5977-41BC-8BA7-B5EDCE53F5B1}" srcOrd="0" destOrd="0" presId="urn:microsoft.com/office/officeart/2005/8/layout/chevron1"/>
    <dgm:cxn modelId="{428DBF70-D760-445F-801B-49900BF651AB}" type="presOf" srcId="{95C77F83-345D-4E47-A2E6-03A1575D9F52}" destId="{6265EC02-39F2-47EC-A712-6A2BD51BF717}" srcOrd="0" destOrd="0" presId="urn:microsoft.com/office/officeart/2005/8/layout/chevron1"/>
    <dgm:cxn modelId="{54C053B1-4E0E-4E0A-821C-3B9D37607D37}" type="presOf" srcId="{42EC762C-A72C-4D87-81FB-42E7DB956BAE}" destId="{D91E574C-9E80-4CB7-8BAB-98B04A6A5EFF}" srcOrd="0" destOrd="0" presId="urn:microsoft.com/office/officeart/2005/8/layout/chevron1"/>
    <dgm:cxn modelId="{2A1DA0C0-137E-4869-A0D8-8557A2BEFC43}" type="presOf" srcId="{233DBC7A-9281-4664-B37A-54DCE131DDEC}" destId="{6333222E-7096-4DF0-AF9C-FF2513129B69}" srcOrd="0" destOrd="0" presId="urn:microsoft.com/office/officeart/2005/8/layout/chevron1"/>
    <dgm:cxn modelId="{96C3FADB-2B45-4593-AE83-7B9EA12191E2}" srcId="{A293B5CB-5079-45F3-A09A-D476549F9C50}" destId="{08A4C18E-CC1A-4246-839A-F49521F62206}" srcOrd="2" destOrd="0" parTransId="{89914AEE-3A1B-4786-B0B8-8F35D9E2AAB0}" sibTransId="{855D36EA-3228-472F-9F13-E28D3F720C0A}"/>
    <dgm:cxn modelId="{335CEEE6-A4EF-4119-A169-4815EF216AB5}" srcId="{233DBC7A-9281-4664-B37A-54DCE131DDEC}" destId="{C2B87F39-298D-4CC1-9EE8-030A3520BE88}" srcOrd="0" destOrd="0" parTransId="{79CFB003-65CE-4DF2-AE58-098C384FD04A}" sibTransId="{B12B1F77-CAFD-4451-A65D-9BED943D8CB9}"/>
    <dgm:cxn modelId="{EA3868F4-6ED4-4F82-97E4-1C85449BD2DA}" srcId="{A293B5CB-5079-45F3-A09A-D476549F9C50}" destId="{95C77F83-345D-4E47-A2E6-03A1575D9F52}" srcOrd="1" destOrd="0" parTransId="{CA68E42E-8A3A-417C-8DCD-35B4EAC02728}" sibTransId="{E0915503-33AF-49F8-8335-571D47C7BE2D}"/>
    <dgm:cxn modelId="{4640CBB5-9EDD-425D-A584-588F02FAFA23}" type="presParOf" srcId="{3F8CFF3B-5977-41BC-8BA7-B5EDCE53F5B1}" destId="{17F4CB82-6A06-4E01-AA37-5B81D205BFD6}" srcOrd="0" destOrd="0" presId="urn:microsoft.com/office/officeart/2005/8/layout/chevron1"/>
    <dgm:cxn modelId="{387A6E5B-C2FF-459C-AFBA-1EEFBAB89108}" type="presParOf" srcId="{17F4CB82-6A06-4E01-AA37-5B81D205BFD6}" destId="{6333222E-7096-4DF0-AF9C-FF2513129B69}" srcOrd="0" destOrd="0" presId="urn:microsoft.com/office/officeart/2005/8/layout/chevron1"/>
    <dgm:cxn modelId="{0400FAC6-2B8A-4C50-A189-72ADB2946E5E}" type="presParOf" srcId="{17F4CB82-6A06-4E01-AA37-5B81D205BFD6}" destId="{946AA051-CEA8-418C-ACF7-6EBD2FB5813C}" srcOrd="1" destOrd="0" presId="urn:microsoft.com/office/officeart/2005/8/layout/chevron1"/>
    <dgm:cxn modelId="{A51C774F-3430-4A0C-BA91-1BF5F031DE90}" type="presParOf" srcId="{3F8CFF3B-5977-41BC-8BA7-B5EDCE53F5B1}" destId="{72C38207-3FFD-4B8F-9473-299E23237B47}" srcOrd="1" destOrd="0" presId="urn:microsoft.com/office/officeart/2005/8/layout/chevron1"/>
    <dgm:cxn modelId="{0E541EB7-A246-4427-9B3B-59D18668CEA0}" type="presParOf" srcId="{3F8CFF3B-5977-41BC-8BA7-B5EDCE53F5B1}" destId="{0E7D2AD0-112A-4DF8-AE0D-9BAA012C6F1C}" srcOrd="2" destOrd="0" presId="urn:microsoft.com/office/officeart/2005/8/layout/chevron1"/>
    <dgm:cxn modelId="{FF961EC0-6DCB-4DFC-A104-41170DA1EAA0}" type="presParOf" srcId="{0E7D2AD0-112A-4DF8-AE0D-9BAA012C6F1C}" destId="{6265EC02-39F2-47EC-A712-6A2BD51BF717}" srcOrd="0" destOrd="0" presId="urn:microsoft.com/office/officeart/2005/8/layout/chevron1"/>
    <dgm:cxn modelId="{83BD6492-5104-42C6-A9C6-BF62D19E5D46}" type="presParOf" srcId="{0E7D2AD0-112A-4DF8-AE0D-9BAA012C6F1C}" destId="{F95EF5E1-34DE-4624-BD89-F647C9E7DF1D}" srcOrd="1" destOrd="0" presId="urn:microsoft.com/office/officeart/2005/8/layout/chevron1"/>
    <dgm:cxn modelId="{A44E0C8E-2A6F-4FBE-BCFF-661E530B0833}" type="presParOf" srcId="{3F8CFF3B-5977-41BC-8BA7-B5EDCE53F5B1}" destId="{9D42043A-9589-482A-B027-BE94FEB89770}" srcOrd="3" destOrd="0" presId="urn:microsoft.com/office/officeart/2005/8/layout/chevron1"/>
    <dgm:cxn modelId="{80BBB569-80D0-4D5C-A2A4-10FC31C01FD9}" type="presParOf" srcId="{3F8CFF3B-5977-41BC-8BA7-B5EDCE53F5B1}" destId="{C7802688-D4EB-4CB3-A953-773E9614AECD}" srcOrd="4" destOrd="0" presId="urn:microsoft.com/office/officeart/2005/8/layout/chevron1"/>
    <dgm:cxn modelId="{0A980CD5-4DC0-4BDD-AD90-81F74FB0D53F}" type="presParOf" srcId="{C7802688-D4EB-4CB3-A953-773E9614AECD}" destId="{789ED08B-24F6-45C6-9C36-A020B8031FC6}" srcOrd="0" destOrd="0" presId="urn:microsoft.com/office/officeart/2005/8/layout/chevron1"/>
    <dgm:cxn modelId="{0EAE37CA-B30B-406D-8E95-6D23E0C6D9AF}" type="presParOf" srcId="{C7802688-D4EB-4CB3-A953-773E9614AECD}" destId="{D91E574C-9E80-4CB7-8BAB-98B04A6A5EF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A6A92AA-2A2E-4F27-BB86-BE464F84E33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0E07-1EFC-4D90-8AD6-01A5553C495B}">
      <dgm:prSet phldrT="[Text]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>
              <a:effectLst/>
            </a:rPr>
            <a:t>C</a:t>
          </a:r>
          <a:r>
            <a:rPr lang="en-GB" b="0" i="0" dirty="0">
              <a:solidFill>
                <a:schemeClr val="tx1"/>
              </a:solidFill>
              <a:effectLst/>
            </a:rPr>
            <a:t>onverts written text into spoken words.</a:t>
          </a:r>
          <a:endParaRPr lang="en-US" dirty="0"/>
        </a:p>
      </dgm:t>
    </dgm:pt>
    <dgm:pt modelId="{F812B9B9-BEEC-4A87-A679-F58B7945F65F}" type="parTrans" cxnId="{EF7685DA-6212-4D9F-BCDF-0A6E372F478A}">
      <dgm:prSet/>
      <dgm:spPr/>
      <dgm:t>
        <a:bodyPr/>
        <a:lstStyle/>
        <a:p>
          <a:endParaRPr lang="en-US"/>
        </a:p>
      </dgm:t>
    </dgm:pt>
    <dgm:pt modelId="{A9F62E4A-5A7C-4B94-A275-A2A8381E6C75}" type="sibTrans" cxnId="{EF7685DA-6212-4D9F-BCDF-0A6E372F478A}">
      <dgm:prSet/>
      <dgm:spPr/>
      <dgm:t>
        <a:bodyPr/>
        <a:lstStyle/>
        <a:p>
          <a:endParaRPr lang="en-US"/>
        </a:p>
      </dgm:t>
    </dgm:pt>
    <dgm:pt modelId="{2015DD7F-4852-4A5D-9AD4-B00A3BA12F90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>
              <a:effectLst/>
            </a:rPr>
            <a:t>A</a:t>
          </a:r>
          <a:r>
            <a:rPr lang="en-GB" b="0" i="0" dirty="0">
              <a:solidFill>
                <a:schemeClr val="tx1"/>
              </a:solidFill>
              <a:effectLst/>
            </a:rPr>
            <a:t>llows devices to read text and generate realistic human-like voice. </a:t>
          </a:r>
          <a:endParaRPr lang="en-US" dirty="0"/>
        </a:p>
      </dgm:t>
    </dgm:pt>
    <dgm:pt modelId="{79292812-8A90-4530-AF65-0014B6D07BF1}" type="sibTrans" cxnId="{F8496220-D88F-433C-B2E1-007999EAE474}">
      <dgm:prSet/>
      <dgm:spPr/>
      <dgm:t>
        <a:bodyPr/>
        <a:lstStyle/>
        <a:p>
          <a:endParaRPr lang="en-US"/>
        </a:p>
      </dgm:t>
    </dgm:pt>
    <dgm:pt modelId="{7492BCF5-57E7-4030-8E7E-F4CBE9FCFC10}" type="parTrans" cxnId="{F8496220-D88F-433C-B2E1-007999EAE474}">
      <dgm:prSet/>
      <dgm:spPr/>
      <dgm:t>
        <a:bodyPr/>
        <a:lstStyle/>
        <a:p>
          <a:endParaRPr lang="en-US"/>
        </a:p>
      </dgm:t>
    </dgm:pt>
    <dgm:pt modelId="{51613A00-CAFA-446E-ADDE-B6C55B9A6A35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0" i="0" dirty="0">
              <a:solidFill>
                <a:schemeClr val="tx1"/>
              </a:solidFill>
              <a:effectLst/>
            </a:rPr>
            <a:t>Useful for users with visual disability.</a:t>
          </a:r>
          <a:endParaRPr lang="en-US" dirty="0"/>
        </a:p>
      </dgm:t>
    </dgm:pt>
    <dgm:pt modelId="{AEBE749D-CE10-479A-AF5C-011492643BA5}" type="sibTrans" cxnId="{152A229B-8E0D-4DD0-9DA0-6630C8CFAD99}">
      <dgm:prSet/>
      <dgm:spPr/>
      <dgm:t>
        <a:bodyPr/>
        <a:lstStyle/>
        <a:p>
          <a:endParaRPr lang="en-US"/>
        </a:p>
      </dgm:t>
    </dgm:pt>
    <dgm:pt modelId="{00AA8DA7-FFFD-4569-81C9-68E31D9911C3}" type="parTrans" cxnId="{152A229B-8E0D-4DD0-9DA0-6630C8CFAD99}">
      <dgm:prSet/>
      <dgm:spPr/>
      <dgm:t>
        <a:bodyPr/>
        <a:lstStyle/>
        <a:p>
          <a:endParaRPr lang="en-US"/>
        </a:p>
      </dgm:t>
    </dgm:pt>
    <dgm:pt modelId="{25B20671-7BDA-47A4-9E0D-F44733967B9E}" type="pres">
      <dgm:prSet presAssocID="{DA6A92AA-2A2E-4F27-BB86-BE464F84E33B}" presName="CompostProcess" presStyleCnt="0">
        <dgm:presLayoutVars>
          <dgm:dir/>
          <dgm:resizeHandles val="exact"/>
        </dgm:presLayoutVars>
      </dgm:prSet>
      <dgm:spPr/>
    </dgm:pt>
    <dgm:pt modelId="{8E1F560F-A184-416A-ADDF-3FA92733DDD7}" type="pres">
      <dgm:prSet presAssocID="{DA6A92AA-2A2E-4F27-BB86-BE464F84E33B}" presName="arrow" presStyleLbl="bgShp" presStyleIdx="0" presStyleCnt="1" custLinFactNeighborX="-3125" custLinFactNeighborY="-2031"/>
      <dgm:spPr>
        <a:noFill/>
        <a:ln>
          <a:noFill/>
        </a:ln>
      </dgm:spPr>
    </dgm:pt>
    <dgm:pt modelId="{774138E7-08C7-40D0-AF0E-1A3BEA9B3E48}" type="pres">
      <dgm:prSet presAssocID="{DA6A92AA-2A2E-4F27-BB86-BE464F84E33B}" presName="linearProcess" presStyleCnt="0"/>
      <dgm:spPr/>
    </dgm:pt>
    <dgm:pt modelId="{64EB8837-67DA-4A91-A1C0-2E895043E7BD}" type="pres">
      <dgm:prSet presAssocID="{950D0E07-1EFC-4D90-8AD6-01A5553C495B}" presName="textNode" presStyleLbl="node1" presStyleIdx="0" presStyleCnt="3">
        <dgm:presLayoutVars>
          <dgm:bulletEnabled val="1"/>
        </dgm:presLayoutVars>
      </dgm:prSet>
      <dgm:spPr/>
    </dgm:pt>
    <dgm:pt modelId="{277C6A97-F581-4F55-9BED-6CAAE0DDB676}" type="pres">
      <dgm:prSet presAssocID="{A9F62E4A-5A7C-4B94-A275-A2A8381E6C75}" presName="sibTrans" presStyleCnt="0"/>
      <dgm:spPr/>
    </dgm:pt>
    <dgm:pt modelId="{452EF039-2058-4E61-80EE-6A6EF3EBB3FF}" type="pres">
      <dgm:prSet presAssocID="{2015DD7F-4852-4A5D-9AD4-B00A3BA12F90}" presName="textNode" presStyleLbl="node1" presStyleIdx="1" presStyleCnt="3">
        <dgm:presLayoutVars>
          <dgm:bulletEnabled val="1"/>
        </dgm:presLayoutVars>
      </dgm:prSet>
      <dgm:spPr/>
    </dgm:pt>
    <dgm:pt modelId="{F100E735-85BC-4684-B00C-E1354613869E}" type="pres">
      <dgm:prSet presAssocID="{79292812-8A90-4530-AF65-0014B6D07BF1}" presName="sibTrans" presStyleCnt="0"/>
      <dgm:spPr/>
    </dgm:pt>
    <dgm:pt modelId="{A37287FE-0665-4C42-AB43-834B28312CF3}" type="pres">
      <dgm:prSet presAssocID="{51613A00-CAFA-446E-ADDE-B6C55B9A6A35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8496220-D88F-433C-B2E1-007999EAE474}" srcId="{DA6A92AA-2A2E-4F27-BB86-BE464F84E33B}" destId="{2015DD7F-4852-4A5D-9AD4-B00A3BA12F90}" srcOrd="1" destOrd="0" parTransId="{7492BCF5-57E7-4030-8E7E-F4CBE9FCFC10}" sibTransId="{79292812-8A90-4530-AF65-0014B6D07BF1}"/>
    <dgm:cxn modelId="{A6E3B27D-CDCE-453D-ABC3-7DCDDC340050}" type="presOf" srcId="{51613A00-CAFA-446E-ADDE-B6C55B9A6A35}" destId="{A37287FE-0665-4C42-AB43-834B28312CF3}" srcOrd="0" destOrd="0" presId="urn:microsoft.com/office/officeart/2005/8/layout/hProcess9"/>
    <dgm:cxn modelId="{152A229B-8E0D-4DD0-9DA0-6630C8CFAD99}" srcId="{DA6A92AA-2A2E-4F27-BB86-BE464F84E33B}" destId="{51613A00-CAFA-446E-ADDE-B6C55B9A6A35}" srcOrd="2" destOrd="0" parTransId="{00AA8DA7-FFFD-4569-81C9-68E31D9911C3}" sibTransId="{AEBE749D-CE10-479A-AF5C-011492643BA5}"/>
    <dgm:cxn modelId="{47B15E9D-49BE-42C1-93FC-9D5C0DCC92BC}" type="presOf" srcId="{DA6A92AA-2A2E-4F27-BB86-BE464F84E33B}" destId="{25B20671-7BDA-47A4-9E0D-F44733967B9E}" srcOrd="0" destOrd="0" presId="urn:microsoft.com/office/officeart/2005/8/layout/hProcess9"/>
    <dgm:cxn modelId="{66DE8F9F-EEE9-4E48-84C1-FFC2BDBE543C}" type="presOf" srcId="{2015DD7F-4852-4A5D-9AD4-B00A3BA12F90}" destId="{452EF039-2058-4E61-80EE-6A6EF3EBB3FF}" srcOrd="0" destOrd="0" presId="urn:microsoft.com/office/officeart/2005/8/layout/hProcess9"/>
    <dgm:cxn modelId="{EF7685DA-6212-4D9F-BCDF-0A6E372F478A}" srcId="{DA6A92AA-2A2E-4F27-BB86-BE464F84E33B}" destId="{950D0E07-1EFC-4D90-8AD6-01A5553C495B}" srcOrd="0" destOrd="0" parTransId="{F812B9B9-BEEC-4A87-A679-F58B7945F65F}" sibTransId="{A9F62E4A-5A7C-4B94-A275-A2A8381E6C75}"/>
    <dgm:cxn modelId="{7488CFF3-DD18-40C1-B518-6D87AE3834EA}" type="presOf" srcId="{950D0E07-1EFC-4D90-8AD6-01A5553C495B}" destId="{64EB8837-67DA-4A91-A1C0-2E895043E7BD}" srcOrd="0" destOrd="0" presId="urn:microsoft.com/office/officeart/2005/8/layout/hProcess9"/>
    <dgm:cxn modelId="{51A7EED6-E552-405F-8E7D-9285B387AA1A}" type="presParOf" srcId="{25B20671-7BDA-47A4-9E0D-F44733967B9E}" destId="{8E1F560F-A184-416A-ADDF-3FA92733DDD7}" srcOrd="0" destOrd="0" presId="urn:microsoft.com/office/officeart/2005/8/layout/hProcess9"/>
    <dgm:cxn modelId="{49C1AACA-FBFC-4D26-BC4C-608601CE651D}" type="presParOf" srcId="{25B20671-7BDA-47A4-9E0D-F44733967B9E}" destId="{774138E7-08C7-40D0-AF0E-1A3BEA9B3E48}" srcOrd="1" destOrd="0" presId="urn:microsoft.com/office/officeart/2005/8/layout/hProcess9"/>
    <dgm:cxn modelId="{6007361A-06D0-4560-801E-D26309455139}" type="presParOf" srcId="{774138E7-08C7-40D0-AF0E-1A3BEA9B3E48}" destId="{64EB8837-67DA-4A91-A1C0-2E895043E7BD}" srcOrd="0" destOrd="0" presId="urn:microsoft.com/office/officeart/2005/8/layout/hProcess9"/>
    <dgm:cxn modelId="{E38869B0-7CD5-4EF1-B1E2-296601F6B1EA}" type="presParOf" srcId="{774138E7-08C7-40D0-AF0E-1A3BEA9B3E48}" destId="{277C6A97-F581-4F55-9BED-6CAAE0DDB676}" srcOrd="1" destOrd="0" presId="urn:microsoft.com/office/officeart/2005/8/layout/hProcess9"/>
    <dgm:cxn modelId="{586D6291-954F-4070-9933-534CCA1F9D9B}" type="presParOf" srcId="{774138E7-08C7-40D0-AF0E-1A3BEA9B3E48}" destId="{452EF039-2058-4E61-80EE-6A6EF3EBB3FF}" srcOrd="2" destOrd="0" presId="urn:microsoft.com/office/officeart/2005/8/layout/hProcess9"/>
    <dgm:cxn modelId="{9750934C-EA8D-4169-A449-F757BD4A3B08}" type="presParOf" srcId="{774138E7-08C7-40D0-AF0E-1A3BEA9B3E48}" destId="{F100E735-85BC-4684-B00C-E1354613869E}" srcOrd="3" destOrd="0" presId="urn:microsoft.com/office/officeart/2005/8/layout/hProcess9"/>
    <dgm:cxn modelId="{8BBE309E-CF55-48C6-A935-837E596CAB0B}" type="presParOf" srcId="{774138E7-08C7-40D0-AF0E-1A3BEA9B3E48}" destId="{A37287FE-0665-4C42-AB43-834B28312CF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58406B0-8805-4D0C-863E-70C8DF1DBB8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813582-0BC5-4F1B-AD78-A5D74F3DE104}">
      <dgm:prSet phldrT="[Text]" custT="1"/>
      <dgm:spPr/>
      <dgm:t>
        <a:bodyPr/>
        <a:lstStyle/>
        <a:p>
          <a:r>
            <a:rPr lang="en-US" sz="1800" b="0" i="0" dirty="0"/>
            <a:t>Customer service</a:t>
          </a:r>
          <a:endParaRPr lang="en-US" sz="1800" dirty="0"/>
        </a:p>
      </dgm:t>
    </dgm:pt>
    <dgm:pt modelId="{BBDF6A9B-0F0D-44A1-BC0D-F489C4D2A78A}" type="parTrans" cxnId="{2DBCA92E-8570-4A74-9EC7-573159B88F47}">
      <dgm:prSet/>
      <dgm:spPr/>
      <dgm:t>
        <a:bodyPr/>
        <a:lstStyle/>
        <a:p>
          <a:endParaRPr lang="en-US"/>
        </a:p>
      </dgm:t>
    </dgm:pt>
    <dgm:pt modelId="{1EC2AEC1-D5C8-424D-82BA-A276AAB250C9}" type="sibTrans" cxnId="{2DBCA92E-8570-4A74-9EC7-573159B88F47}">
      <dgm:prSet/>
      <dgm:spPr/>
      <dgm:t>
        <a:bodyPr/>
        <a:lstStyle/>
        <a:p>
          <a:endParaRPr lang="en-US"/>
        </a:p>
      </dgm:t>
    </dgm:pt>
    <dgm:pt modelId="{4F4D64BC-16D5-4F22-A92F-966AFA198347}">
      <dgm:prSet custT="1"/>
      <dgm:spPr/>
      <dgm:t>
        <a:bodyPr/>
        <a:lstStyle/>
        <a:p>
          <a:r>
            <a:rPr lang="en-US" sz="1800" b="0" i="0" dirty="0"/>
            <a:t>Virtual assistants</a:t>
          </a:r>
          <a:endParaRPr lang="en-GB" sz="1800" dirty="0"/>
        </a:p>
      </dgm:t>
    </dgm:pt>
    <dgm:pt modelId="{D4BC0EDC-EDFE-4238-9C10-647AAD3B7624}" type="parTrans" cxnId="{45753136-2A8A-434F-831B-2EF53B7C1EE4}">
      <dgm:prSet/>
      <dgm:spPr/>
      <dgm:t>
        <a:bodyPr/>
        <a:lstStyle/>
        <a:p>
          <a:endParaRPr lang="en-US"/>
        </a:p>
      </dgm:t>
    </dgm:pt>
    <dgm:pt modelId="{B5C331EE-5275-4191-8E84-CBB9D1125148}" type="sibTrans" cxnId="{45753136-2A8A-434F-831B-2EF53B7C1EE4}">
      <dgm:prSet/>
      <dgm:spPr/>
      <dgm:t>
        <a:bodyPr/>
        <a:lstStyle/>
        <a:p>
          <a:endParaRPr lang="en-US"/>
        </a:p>
      </dgm:t>
    </dgm:pt>
    <dgm:pt modelId="{2E25971D-689A-491D-A127-1C0C92BC6ACA}">
      <dgm:prSet custT="1"/>
      <dgm:spPr/>
      <dgm:t>
        <a:bodyPr/>
        <a:lstStyle/>
        <a:p>
          <a:r>
            <a:rPr lang="en-GB" sz="1800" dirty="0"/>
            <a:t>Content creation</a:t>
          </a:r>
        </a:p>
      </dgm:t>
    </dgm:pt>
    <dgm:pt modelId="{080A4BB6-0094-4F79-8AA5-6ADC31ADDC41}" type="parTrans" cxnId="{739EFBE9-167B-4160-9A4A-12F7A48000D5}">
      <dgm:prSet/>
      <dgm:spPr/>
      <dgm:t>
        <a:bodyPr/>
        <a:lstStyle/>
        <a:p>
          <a:endParaRPr lang="en-US"/>
        </a:p>
      </dgm:t>
    </dgm:pt>
    <dgm:pt modelId="{2DCD95A7-0CE3-4CA6-B29C-280F63F7D0A9}" type="sibTrans" cxnId="{739EFBE9-167B-4160-9A4A-12F7A48000D5}">
      <dgm:prSet/>
      <dgm:spPr/>
      <dgm:t>
        <a:bodyPr/>
        <a:lstStyle/>
        <a:p>
          <a:endParaRPr lang="en-US"/>
        </a:p>
      </dgm:t>
    </dgm:pt>
    <dgm:pt modelId="{E7516EAF-FF79-46DF-BFB4-02A62BDEB5DB}">
      <dgm:prSet custT="1"/>
      <dgm:spPr/>
      <dgm:t>
        <a:bodyPr/>
        <a:lstStyle/>
        <a:p>
          <a:r>
            <a:rPr lang="en-GB" sz="1800" dirty="0"/>
            <a:t>Smart devices</a:t>
          </a:r>
        </a:p>
      </dgm:t>
    </dgm:pt>
    <dgm:pt modelId="{750EF03F-E376-41E5-ADCD-AB3DFCB05646}" type="parTrans" cxnId="{A2EEB5D3-65FC-4FF8-8E1B-5A8907138E46}">
      <dgm:prSet/>
      <dgm:spPr/>
      <dgm:t>
        <a:bodyPr/>
        <a:lstStyle/>
        <a:p>
          <a:endParaRPr lang="en-US"/>
        </a:p>
      </dgm:t>
    </dgm:pt>
    <dgm:pt modelId="{DF378209-F0D7-4D46-A268-4C080F0B5D82}" type="sibTrans" cxnId="{A2EEB5D3-65FC-4FF8-8E1B-5A8907138E46}">
      <dgm:prSet/>
      <dgm:spPr/>
      <dgm:t>
        <a:bodyPr/>
        <a:lstStyle/>
        <a:p>
          <a:endParaRPr lang="en-US"/>
        </a:p>
      </dgm:t>
    </dgm:pt>
    <dgm:pt modelId="{6411363A-881C-42A3-9B00-5AE34B7DC0EF}">
      <dgm:prSet custT="1"/>
      <dgm:spPr/>
      <dgm:t>
        <a:bodyPr/>
        <a:lstStyle/>
        <a:p>
          <a:r>
            <a:rPr lang="en-GB" sz="1800" dirty="0"/>
            <a:t>Games</a:t>
          </a:r>
        </a:p>
      </dgm:t>
    </dgm:pt>
    <dgm:pt modelId="{C043C21A-0F1D-435A-8577-94986E89F548}" type="parTrans" cxnId="{3784FA17-7105-40D3-A5BD-2BFEA54367C0}">
      <dgm:prSet/>
      <dgm:spPr/>
      <dgm:t>
        <a:bodyPr/>
        <a:lstStyle/>
        <a:p>
          <a:endParaRPr lang="en-US"/>
        </a:p>
      </dgm:t>
    </dgm:pt>
    <dgm:pt modelId="{A9CBE02D-E16C-4F3C-9DBB-A065D5B81C27}" type="sibTrans" cxnId="{3784FA17-7105-40D3-A5BD-2BFEA54367C0}">
      <dgm:prSet/>
      <dgm:spPr/>
      <dgm:t>
        <a:bodyPr/>
        <a:lstStyle/>
        <a:p>
          <a:endParaRPr lang="en-US"/>
        </a:p>
      </dgm:t>
    </dgm:pt>
    <dgm:pt modelId="{EF5010F2-F37B-4305-9E95-E74AC1B8E634}" type="pres">
      <dgm:prSet presAssocID="{358406B0-8805-4D0C-863E-70C8DF1DBB80}" presName="Name0" presStyleCnt="0">
        <dgm:presLayoutVars>
          <dgm:dir/>
          <dgm:resizeHandles val="exact"/>
        </dgm:presLayoutVars>
      </dgm:prSet>
      <dgm:spPr/>
    </dgm:pt>
    <dgm:pt modelId="{B04C28BA-B5E1-4B97-8CAF-6F12F620C941}" type="pres">
      <dgm:prSet presAssocID="{15813582-0BC5-4F1B-AD78-A5D74F3DE104}" presName="compNode" presStyleCnt="0"/>
      <dgm:spPr/>
    </dgm:pt>
    <dgm:pt modelId="{69B80EF1-8E85-4DE2-832E-19EFF35C766C}" type="pres">
      <dgm:prSet presAssocID="{15813582-0BC5-4F1B-AD78-A5D74F3DE104}" presName="pictRect" presStyleLbl="node1" presStyleIdx="0" presStyleCnt="5" custScaleX="77943" custScaleY="57255" custLinFactNeighborX="-37302" custLinFactNeighborY="20547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4694" r="24694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with solid fill"/>
        </a:ext>
      </dgm:extLst>
    </dgm:pt>
    <dgm:pt modelId="{03603B9D-84D4-4FB1-9958-E87263B2B645}" type="pres">
      <dgm:prSet presAssocID="{15813582-0BC5-4F1B-AD78-A5D74F3DE104}" presName="textRect" presStyleLbl="revTx" presStyleIdx="0" presStyleCnt="5" custLinFactNeighborX="-37395" custLinFactNeighborY="2082">
        <dgm:presLayoutVars>
          <dgm:bulletEnabled val="1"/>
        </dgm:presLayoutVars>
      </dgm:prSet>
      <dgm:spPr/>
    </dgm:pt>
    <dgm:pt modelId="{611BC6C4-DCF3-4818-809C-D742BEDABE22}" type="pres">
      <dgm:prSet presAssocID="{1EC2AEC1-D5C8-424D-82BA-A276AAB250C9}" presName="sibTrans" presStyleLbl="sibTrans2D1" presStyleIdx="0" presStyleCnt="0"/>
      <dgm:spPr/>
    </dgm:pt>
    <dgm:pt modelId="{46259BAB-12E2-4A81-B96D-27E7AFB8B4CE}" type="pres">
      <dgm:prSet presAssocID="{4F4D64BC-16D5-4F22-A92F-966AFA198347}" presName="compNode" presStyleCnt="0"/>
      <dgm:spPr/>
    </dgm:pt>
    <dgm:pt modelId="{E681D96C-87C9-4A69-8CF2-EED9BD76B340}" type="pres">
      <dgm:prSet presAssocID="{4F4D64BC-16D5-4F22-A92F-966AFA198347}" presName="pictRect" presStyleLbl="node1" presStyleIdx="1" presStyleCnt="5" custScaleX="69574" custScaleY="62059" custLinFactNeighborX="2960" custLinFactNeighborY="18421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9271" r="19271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 with solid fill"/>
        </a:ext>
      </dgm:extLst>
    </dgm:pt>
    <dgm:pt modelId="{6BEF3A72-B2ED-46D3-AFAC-6DFD3030CD9F}" type="pres">
      <dgm:prSet presAssocID="{4F4D64BC-16D5-4F22-A92F-966AFA198347}" presName="textRect" presStyleLbl="revTx" presStyleIdx="1" presStyleCnt="5">
        <dgm:presLayoutVars>
          <dgm:bulletEnabled val="1"/>
        </dgm:presLayoutVars>
      </dgm:prSet>
      <dgm:spPr/>
    </dgm:pt>
    <dgm:pt modelId="{3C151AC0-90FC-4A4B-A2EE-ED6E6778F228}" type="pres">
      <dgm:prSet presAssocID="{B5C331EE-5275-4191-8E84-CBB9D1125148}" presName="sibTrans" presStyleLbl="sibTrans2D1" presStyleIdx="0" presStyleCnt="0"/>
      <dgm:spPr/>
    </dgm:pt>
    <dgm:pt modelId="{257A24CB-60DF-40ED-8F9F-0809FB7AEF35}" type="pres">
      <dgm:prSet presAssocID="{2E25971D-689A-491D-A127-1C0C92BC6ACA}" presName="compNode" presStyleCnt="0"/>
      <dgm:spPr/>
    </dgm:pt>
    <dgm:pt modelId="{0020E8C1-0A61-436E-83CE-07333E57067D}" type="pres">
      <dgm:prSet presAssocID="{2E25971D-689A-491D-A127-1C0C92BC6ACA}" presName="pictRect" presStyleLbl="node1" presStyleIdx="2" presStyleCnt="5" custScaleX="59875" custScaleY="59046" custLinFactNeighborX="39524" custLinFactNeighborY="19838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16027" r="16027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 with solid fill"/>
        </a:ext>
      </dgm:extLst>
    </dgm:pt>
    <dgm:pt modelId="{A2783BCA-CEDF-4DA3-817A-2D6DED596B86}" type="pres">
      <dgm:prSet presAssocID="{2E25971D-689A-491D-A127-1C0C92BC6ACA}" presName="textRect" presStyleLbl="revTx" presStyleIdx="2" presStyleCnt="5" custLinFactNeighborX="40301" custLinFactNeighborY="11499">
        <dgm:presLayoutVars>
          <dgm:bulletEnabled val="1"/>
        </dgm:presLayoutVars>
      </dgm:prSet>
      <dgm:spPr/>
    </dgm:pt>
    <dgm:pt modelId="{2EE00B23-8C57-4C74-B399-6FB82FDAF991}" type="pres">
      <dgm:prSet presAssocID="{2DCD95A7-0CE3-4CA6-B29C-280F63F7D0A9}" presName="sibTrans" presStyleLbl="sibTrans2D1" presStyleIdx="0" presStyleCnt="0"/>
      <dgm:spPr/>
    </dgm:pt>
    <dgm:pt modelId="{799D2618-017F-46E2-B671-04292D1C492F}" type="pres">
      <dgm:prSet presAssocID="{E7516EAF-FF79-46DF-BFB4-02A62BDEB5DB}" presName="compNode" presStyleCnt="0"/>
      <dgm:spPr/>
    </dgm:pt>
    <dgm:pt modelId="{D4DE5D70-82DD-49FA-A6CB-F643A8EC1FC0}" type="pres">
      <dgm:prSet presAssocID="{E7516EAF-FF79-46DF-BFB4-02A62BDEB5DB}" presName="pictRect" presStyleLbl="node1" presStyleIdx="3" presStyleCnt="5" custScaleX="76238" custScaleY="64199" custLinFactNeighborX="13663" custLinFactNeighborY="-11332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20990" r="2099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C727C4D9-64D8-4B61-83F5-1988E67D15FA}" type="pres">
      <dgm:prSet presAssocID="{E7516EAF-FF79-46DF-BFB4-02A62BDEB5DB}" presName="textRect" presStyleLbl="revTx" presStyleIdx="3" presStyleCnt="5" custScaleX="148249" custLinFactNeighborX="10905" custLinFactNeighborY="-43290">
        <dgm:presLayoutVars>
          <dgm:bulletEnabled val="1"/>
        </dgm:presLayoutVars>
      </dgm:prSet>
      <dgm:spPr/>
    </dgm:pt>
    <dgm:pt modelId="{F0717C41-3DE1-4558-BA86-86BCE836A1A4}" type="pres">
      <dgm:prSet presAssocID="{DF378209-F0D7-4D46-A268-4C080F0B5D82}" presName="sibTrans" presStyleLbl="sibTrans2D1" presStyleIdx="0" presStyleCnt="0"/>
      <dgm:spPr/>
    </dgm:pt>
    <dgm:pt modelId="{7CEE8842-B121-4A77-AA3C-2DDD45C5D556}" type="pres">
      <dgm:prSet presAssocID="{6411363A-881C-42A3-9B00-5AE34B7DC0EF}" presName="compNode" presStyleCnt="0"/>
      <dgm:spPr/>
    </dgm:pt>
    <dgm:pt modelId="{494B7090-DAB8-43BF-B5DC-1665D57461C6}" type="pres">
      <dgm:prSet presAssocID="{6411363A-881C-42A3-9B00-5AE34B7DC0EF}" presName="pictRect" presStyleLbl="node1" presStyleIdx="4" presStyleCnt="5" custScaleX="63836" custScaleY="57502" custLinFactNeighborX="10248" custLinFactNeighborY="-16393"/>
      <dgm:spPr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18968" r="18968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me controller with solid fill"/>
        </a:ext>
      </dgm:extLst>
    </dgm:pt>
    <dgm:pt modelId="{9731AA3A-97A3-47F8-B49F-DF559D1C30A8}" type="pres">
      <dgm:prSet presAssocID="{6411363A-881C-42A3-9B00-5AE34B7DC0EF}" presName="textRect" presStyleLbl="revTx" presStyleIdx="4" presStyleCnt="5" custScaleX="177221" custLinFactNeighborX="9677" custLinFactNeighborY="-40180">
        <dgm:presLayoutVars>
          <dgm:bulletEnabled val="1"/>
        </dgm:presLayoutVars>
      </dgm:prSet>
      <dgm:spPr/>
    </dgm:pt>
  </dgm:ptLst>
  <dgm:cxnLst>
    <dgm:cxn modelId="{0C272D0C-059E-4272-ADE7-52F8A0D8842C}" type="presOf" srcId="{E7516EAF-FF79-46DF-BFB4-02A62BDEB5DB}" destId="{C727C4D9-64D8-4B61-83F5-1988E67D15FA}" srcOrd="0" destOrd="0" presId="urn:microsoft.com/office/officeart/2005/8/layout/pList1"/>
    <dgm:cxn modelId="{9A44A10E-D1FE-42E6-834F-73AA3AB5F0B0}" type="presOf" srcId="{6411363A-881C-42A3-9B00-5AE34B7DC0EF}" destId="{9731AA3A-97A3-47F8-B49F-DF559D1C30A8}" srcOrd="0" destOrd="0" presId="urn:microsoft.com/office/officeart/2005/8/layout/pList1"/>
    <dgm:cxn modelId="{3784FA17-7105-40D3-A5BD-2BFEA54367C0}" srcId="{358406B0-8805-4D0C-863E-70C8DF1DBB80}" destId="{6411363A-881C-42A3-9B00-5AE34B7DC0EF}" srcOrd="4" destOrd="0" parTransId="{C043C21A-0F1D-435A-8577-94986E89F548}" sibTransId="{A9CBE02D-E16C-4F3C-9DBB-A065D5B81C27}"/>
    <dgm:cxn modelId="{4E36D01F-14D2-4420-8745-51C981B6F9CA}" type="presOf" srcId="{2DCD95A7-0CE3-4CA6-B29C-280F63F7D0A9}" destId="{2EE00B23-8C57-4C74-B399-6FB82FDAF991}" srcOrd="0" destOrd="0" presId="urn:microsoft.com/office/officeart/2005/8/layout/pList1"/>
    <dgm:cxn modelId="{2DBCA92E-8570-4A74-9EC7-573159B88F47}" srcId="{358406B0-8805-4D0C-863E-70C8DF1DBB80}" destId="{15813582-0BC5-4F1B-AD78-A5D74F3DE104}" srcOrd="0" destOrd="0" parTransId="{BBDF6A9B-0F0D-44A1-BC0D-F489C4D2A78A}" sibTransId="{1EC2AEC1-D5C8-424D-82BA-A276AAB250C9}"/>
    <dgm:cxn modelId="{45753136-2A8A-434F-831B-2EF53B7C1EE4}" srcId="{358406B0-8805-4D0C-863E-70C8DF1DBB80}" destId="{4F4D64BC-16D5-4F22-A92F-966AFA198347}" srcOrd="1" destOrd="0" parTransId="{D4BC0EDC-EDFE-4238-9C10-647AAD3B7624}" sibTransId="{B5C331EE-5275-4191-8E84-CBB9D1125148}"/>
    <dgm:cxn modelId="{B0F9144E-B82D-4726-A30D-D230F36AD661}" type="presOf" srcId="{B5C331EE-5275-4191-8E84-CBB9D1125148}" destId="{3C151AC0-90FC-4A4B-A2EE-ED6E6778F228}" srcOrd="0" destOrd="0" presId="urn:microsoft.com/office/officeart/2005/8/layout/pList1"/>
    <dgm:cxn modelId="{6A6E424F-F25F-440C-91F4-18B2CE1D1601}" type="presOf" srcId="{358406B0-8805-4D0C-863E-70C8DF1DBB80}" destId="{EF5010F2-F37B-4305-9E95-E74AC1B8E634}" srcOrd="0" destOrd="0" presId="urn:microsoft.com/office/officeart/2005/8/layout/pList1"/>
    <dgm:cxn modelId="{3D1CEF7B-7666-460F-861D-54ADDB6B2C76}" type="presOf" srcId="{DF378209-F0D7-4D46-A268-4C080F0B5D82}" destId="{F0717C41-3DE1-4558-BA86-86BCE836A1A4}" srcOrd="0" destOrd="0" presId="urn:microsoft.com/office/officeart/2005/8/layout/pList1"/>
    <dgm:cxn modelId="{FA6DBE85-1008-4547-B4BB-393F42E2E2C9}" type="presOf" srcId="{15813582-0BC5-4F1B-AD78-A5D74F3DE104}" destId="{03603B9D-84D4-4FB1-9958-E87263B2B645}" srcOrd="0" destOrd="0" presId="urn:microsoft.com/office/officeart/2005/8/layout/pList1"/>
    <dgm:cxn modelId="{392F4890-2F00-4288-B550-D562A935A750}" type="presOf" srcId="{4F4D64BC-16D5-4F22-A92F-966AFA198347}" destId="{6BEF3A72-B2ED-46D3-AFAC-6DFD3030CD9F}" srcOrd="0" destOrd="0" presId="urn:microsoft.com/office/officeart/2005/8/layout/pList1"/>
    <dgm:cxn modelId="{4C7C67C8-45FA-4FDD-AF8D-35BA198DFA09}" type="presOf" srcId="{1EC2AEC1-D5C8-424D-82BA-A276AAB250C9}" destId="{611BC6C4-DCF3-4818-809C-D742BEDABE22}" srcOrd="0" destOrd="0" presId="urn:microsoft.com/office/officeart/2005/8/layout/pList1"/>
    <dgm:cxn modelId="{F138D7D1-C91A-46DF-8598-7192EEF4DCE1}" type="presOf" srcId="{2E25971D-689A-491D-A127-1C0C92BC6ACA}" destId="{A2783BCA-CEDF-4DA3-817A-2D6DED596B86}" srcOrd="0" destOrd="0" presId="urn:microsoft.com/office/officeart/2005/8/layout/pList1"/>
    <dgm:cxn modelId="{A2EEB5D3-65FC-4FF8-8E1B-5A8907138E46}" srcId="{358406B0-8805-4D0C-863E-70C8DF1DBB80}" destId="{E7516EAF-FF79-46DF-BFB4-02A62BDEB5DB}" srcOrd="3" destOrd="0" parTransId="{750EF03F-E376-41E5-ADCD-AB3DFCB05646}" sibTransId="{DF378209-F0D7-4D46-A268-4C080F0B5D82}"/>
    <dgm:cxn modelId="{739EFBE9-167B-4160-9A4A-12F7A48000D5}" srcId="{358406B0-8805-4D0C-863E-70C8DF1DBB80}" destId="{2E25971D-689A-491D-A127-1C0C92BC6ACA}" srcOrd="2" destOrd="0" parTransId="{080A4BB6-0094-4F79-8AA5-6ADC31ADDC41}" sibTransId="{2DCD95A7-0CE3-4CA6-B29C-280F63F7D0A9}"/>
    <dgm:cxn modelId="{A6851902-2029-4804-AFB0-EFE917BBE80F}" type="presParOf" srcId="{EF5010F2-F37B-4305-9E95-E74AC1B8E634}" destId="{B04C28BA-B5E1-4B97-8CAF-6F12F620C941}" srcOrd="0" destOrd="0" presId="urn:microsoft.com/office/officeart/2005/8/layout/pList1"/>
    <dgm:cxn modelId="{FE0BF8F6-4BB2-4564-9F3D-F17E7845E8C5}" type="presParOf" srcId="{B04C28BA-B5E1-4B97-8CAF-6F12F620C941}" destId="{69B80EF1-8E85-4DE2-832E-19EFF35C766C}" srcOrd="0" destOrd="0" presId="urn:microsoft.com/office/officeart/2005/8/layout/pList1"/>
    <dgm:cxn modelId="{32EC558B-EE3F-4BBB-A29F-E78C83CAA63D}" type="presParOf" srcId="{B04C28BA-B5E1-4B97-8CAF-6F12F620C941}" destId="{03603B9D-84D4-4FB1-9958-E87263B2B645}" srcOrd="1" destOrd="0" presId="urn:microsoft.com/office/officeart/2005/8/layout/pList1"/>
    <dgm:cxn modelId="{B5F4803A-1565-4F53-9FD0-6455671B43FE}" type="presParOf" srcId="{EF5010F2-F37B-4305-9E95-E74AC1B8E634}" destId="{611BC6C4-DCF3-4818-809C-D742BEDABE22}" srcOrd="1" destOrd="0" presId="urn:microsoft.com/office/officeart/2005/8/layout/pList1"/>
    <dgm:cxn modelId="{C344E817-B81D-4676-840F-F4CDBD83D907}" type="presParOf" srcId="{EF5010F2-F37B-4305-9E95-E74AC1B8E634}" destId="{46259BAB-12E2-4A81-B96D-27E7AFB8B4CE}" srcOrd="2" destOrd="0" presId="urn:microsoft.com/office/officeart/2005/8/layout/pList1"/>
    <dgm:cxn modelId="{AA765602-7188-4497-A9E6-D38B7857C926}" type="presParOf" srcId="{46259BAB-12E2-4A81-B96D-27E7AFB8B4CE}" destId="{E681D96C-87C9-4A69-8CF2-EED9BD76B340}" srcOrd="0" destOrd="0" presId="urn:microsoft.com/office/officeart/2005/8/layout/pList1"/>
    <dgm:cxn modelId="{7FE9DB94-57E5-477B-967A-4D28AA0F748C}" type="presParOf" srcId="{46259BAB-12E2-4A81-B96D-27E7AFB8B4CE}" destId="{6BEF3A72-B2ED-46D3-AFAC-6DFD3030CD9F}" srcOrd="1" destOrd="0" presId="urn:microsoft.com/office/officeart/2005/8/layout/pList1"/>
    <dgm:cxn modelId="{E9DB80B5-1E1F-4001-B61A-7C46291A31ED}" type="presParOf" srcId="{EF5010F2-F37B-4305-9E95-E74AC1B8E634}" destId="{3C151AC0-90FC-4A4B-A2EE-ED6E6778F228}" srcOrd="3" destOrd="0" presId="urn:microsoft.com/office/officeart/2005/8/layout/pList1"/>
    <dgm:cxn modelId="{2EE3DCAF-F970-4087-AD2C-023C76872E51}" type="presParOf" srcId="{EF5010F2-F37B-4305-9E95-E74AC1B8E634}" destId="{257A24CB-60DF-40ED-8F9F-0809FB7AEF35}" srcOrd="4" destOrd="0" presId="urn:microsoft.com/office/officeart/2005/8/layout/pList1"/>
    <dgm:cxn modelId="{739080B0-F6B9-4B9B-9DB2-6D5E5CE8392D}" type="presParOf" srcId="{257A24CB-60DF-40ED-8F9F-0809FB7AEF35}" destId="{0020E8C1-0A61-436E-83CE-07333E57067D}" srcOrd="0" destOrd="0" presId="urn:microsoft.com/office/officeart/2005/8/layout/pList1"/>
    <dgm:cxn modelId="{7F2748DF-51B0-4D4A-B604-13BA674D4532}" type="presParOf" srcId="{257A24CB-60DF-40ED-8F9F-0809FB7AEF35}" destId="{A2783BCA-CEDF-4DA3-817A-2D6DED596B86}" srcOrd="1" destOrd="0" presId="urn:microsoft.com/office/officeart/2005/8/layout/pList1"/>
    <dgm:cxn modelId="{B31E920E-F7D5-46D7-83E9-D92D78B368C7}" type="presParOf" srcId="{EF5010F2-F37B-4305-9E95-E74AC1B8E634}" destId="{2EE00B23-8C57-4C74-B399-6FB82FDAF991}" srcOrd="5" destOrd="0" presId="urn:microsoft.com/office/officeart/2005/8/layout/pList1"/>
    <dgm:cxn modelId="{4BCAB819-F650-4CA5-8A44-8A85BA40DA28}" type="presParOf" srcId="{EF5010F2-F37B-4305-9E95-E74AC1B8E634}" destId="{799D2618-017F-46E2-B671-04292D1C492F}" srcOrd="6" destOrd="0" presId="urn:microsoft.com/office/officeart/2005/8/layout/pList1"/>
    <dgm:cxn modelId="{213D9084-AAFB-4908-9692-21D340AFB4CB}" type="presParOf" srcId="{799D2618-017F-46E2-B671-04292D1C492F}" destId="{D4DE5D70-82DD-49FA-A6CB-F643A8EC1FC0}" srcOrd="0" destOrd="0" presId="urn:microsoft.com/office/officeart/2005/8/layout/pList1"/>
    <dgm:cxn modelId="{90476D62-488C-44FA-957B-8208F7E5B169}" type="presParOf" srcId="{799D2618-017F-46E2-B671-04292D1C492F}" destId="{C727C4D9-64D8-4B61-83F5-1988E67D15FA}" srcOrd="1" destOrd="0" presId="urn:microsoft.com/office/officeart/2005/8/layout/pList1"/>
    <dgm:cxn modelId="{DC77517E-08DD-4FDB-8636-ADD7A5CB7E93}" type="presParOf" srcId="{EF5010F2-F37B-4305-9E95-E74AC1B8E634}" destId="{F0717C41-3DE1-4558-BA86-86BCE836A1A4}" srcOrd="7" destOrd="0" presId="urn:microsoft.com/office/officeart/2005/8/layout/pList1"/>
    <dgm:cxn modelId="{568CEF21-E672-471F-BC9A-08EDB03393BF}" type="presParOf" srcId="{EF5010F2-F37B-4305-9E95-E74AC1B8E634}" destId="{7CEE8842-B121-4A77-AA3C-2DDD45C5D556}" srcOrd="8" destOrd="0" presId="urn:microsoft.com/office/officeart/2005/8/layout/pList1"/>
    <dgm:cxn modelId="{E5C7307A-4693-4FBB-B8A4-C3DA495BEEED}" type="presParOf" srcId="{7CEE8842-B121-4A77-AA3C-2DDD45C5D556}" destId="{494B7090-DAB8-43BF-B5DC-1665D57461C6}" srcOrd="0" destOrd="0" presId="urn:microsoft.com/office/officeart/2005/8/layout/pList1"/>
    <dgm:cxn modelId="{AA2B7ABC-B073-4CBC-9A53-331720FFE55B}" type="presParOf" srcId="{7CEE8842-B121-4A77-AA3C-2DDD45C5D556}" destId="{9731AA3A-97A3-47F8-B49F-DF559D1C30A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A6A92AA-2A2E-4F27-BB86-BE464F84E33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0E07-1EFC-4D90-8AD6-01A5553C495B}">
      <dgm:prSet phldrT="[Text]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>
              <a:effectLst/>
            </a:rPr>
            <a:t>C</a:t>
          </a:r>
          <a:r>
            <a:rPr lang="en-GB" dirty="0">
              <a:solidFill>
                <a:schemeClr val="tx1"/>
              </a:solidFill>
              <a:effectLst/>
            </a:rPr>
            <a:t>onverting text from one language to another. </a:t>
          </a:r>
          <a:endParaRPr lang="en-US" dirty="0"/>
        </a:p>
      </dgm:t>
    </dgm:pt>
    <dgm:pt modelId="{F812B9B9-BEEC-4A87-A679-F58B7945F65F}" type="parTrans" cxnId="{EF7685DA-6212-4D9F-BCDF-0A6E372F478A}">
      <dgm:prSet/>
      <dgm:spPr/>
      <dgm:t>
        <a:bodyPr/>
        <a:lstStyle/>
        <a:p>
          <a:endParaRPr lang="en-US"/>
        </a:p>
      </dgm:t>
    </dgm:pt>
    <dgm:pt modelId="{A9F62E4A-5A7C-4B94-A275-A2A8381E6C75}" type="sibTrans" cxnId="{EF7685DA-6212-4D9F-BCDF-0A6E372F478A}">
      <dgm:prSet/>
      <dgm:spPr/>
      <dgm:t>
        <a:bodyPr/>
        <a:lstStyle/>
        <a:p>
          <a:endParaRPr lang="en-US"/>
        </a:p>
      </dgm:t>
    </dgm:pt>
    <dgm:pt modelId="{6CE25A1A-B373-4B0B-BF9B-6A536E10D5F8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>
              <a:effectLst/>
            </a:rPr>
            <a:t>U</a:t>
          </a:r>
          <a:r>
            <a:rPr lang="en-GB" dirty="0">
              <a:solidFill>
                <a:schemeClr val="tx1"/>
              </a:solidFill>
              <a:effectLst/>
            </a:rPr>
            <a:t>se artificial intelligence and natural language processing to translate text.</a:t>
          </a:r>
          <a:endParaRPr lang="en-GB" b="0" i="0" dirty="0">
            <a:solidFill>
              <a:schemeClr val="tx1"/>
            </a:solidFill>
            <a:effectLst/>
            <a:latin typeface="DM Sans"/>
          </a:endParaRPr>
        </a:p>
      </dgm:t>
    </dgm:pt>
    <dgm:pt modelId="{C7F12611-D241-49CC-B487-E40C67CE6837}" type="parTrans" cxnId="{FB660388-2EFD-4BD6-BD63-3A1623488B9E}">
      <dgm:prSet/>
      <dgm:spPr/>
      <dgm:t>
        <a:bodyPr/>
        <a:lstStyle/>
        <a:p>
          <a:endParaRPr lang="en-US"/>
        </a:p>
      </dgm:t>
    </dgm:pt>
    <dgm:pt modelId="{7CA1BEE4-2CEF-4FDB-8015-620D26BE45E4}" type="sibTrans" cxnId="{FB660388-2EFD-4BD6-BD63-3A1623488B9E}">
      <dgm:prSet/>
      <dgm:spPr/>
      <dgm:t>
        <a:bodyPr/>
        <a:lstStyle/>
        <a:p>
          <a:endParaRPr lang="en-US"/>
        </a:p>
      </dgm:t>
    </dgm:pt>
    <dgm:pt modelId="{25B20671-7BDA-47A4-9E0D-F44733967B9E}" type="pres">
      <dgm:prSet presAssocID="{DA6A92AA-2A2E-4F27-BB86-BE464F84E33B}" presName="CompostProcess" presStyleCnt="0">
        <dgm:presLayoutVars>
          <dgm:dir/>
          <dgm:resizeHandles val="exact"/>
        </dgm:presLayoutVars>
      </dgm:prSet>
      <dgm:spPr/>
    </dgm:pt>
    <dgm:pt modelId="{8E1F560F-A184-416A-ADDF-3FA92733DDD7}" type="pres">
      <dgm:prSet presAssocID="{DA6A92AA-2A2E-4F27-BB86-BE464F84E33B}" presName="arrow" presStyleLbl="bgShp" presStyleIdx="0" presStyleCnt="1" custLinFactNeighborX="-3125" custLinFactNeighborY="-2031"/>
      <dgm:spPr>
        <a:noFill/>
        <a:ln>
          <a:noFill/>
        </a:ln>
      </dgm:spPr>
    </dgm:pt>
    <dgm:pt modelId="{774138E7-08C7-40D0-AF0E-1A3BEA9B3E48}" type="pres">
      <dgm:prSet presAssocID="{DA6A92AA-2A2E-4F27-BB86-BE464F84E33B}" presName="linearProcess" presStyleCnt="0"/>
      <dgm:spPr/>
    </dgm:pt>
    <dgm:pt modelId="{64EB8837-67DA-4A91-A1C0-2E895043E7BD}" type="pres">
      <dgm:prSet presAssocID="{950D0E07-1EFC-4D90-8AD6-01A5553C495B}" presName="textNode" presStyleLbl="node1" presStyleIdx="0" presStyleCnt="2">
        <dgm:presLayoutVars>
          <dgm:bulletEnabled val="1"/>
        </dgm:presLayoutVars>
      </dgm:prSet>
      <dgm:spPr/>
    </dgm:pt>
    <dgm:pt modelId="{277C6A97-F581-4F55-9BED-6CAAE0DDB676}" type="pres">
      <dgm:prSet presAssocID="{A9F62E4A-5A7C-4B94-A275-A2A8381E6C75}" presName="sibTrans" presStyleCnt="0"/>
      <dgm:spPr/>
    </dgm:pt>
    <dgm:pt modelId="{D942ADB2-C2E6-4C3F-8268-64CC18852E34}" type="pres">
      <dgm:prSet presAssocID="{6CE25A1A-B373-4B0B-BF9B-6A536E10D5F8}" presName="textNode" presStyleLbl="node1" presStyleIdx="1" presStyleCnt="2">
        <dgm:presLayoutVars>
          <dgm:bulletEnabled val="1"/>
        </dgm:presLayoutVars>
      </dgm:prSet>
      <dgm:spPr/>
    </dgm:pt>
  </dgm:ptLst>
  <dgm:cxnLst>
    <dgm:cxn modelId="{39F33218-8097-4EA7-A3FB-3C0F3B843C3B}" type="presOf" srcId="{6CE25A1A-B373-4B0B-BF9B-6A536E10D5F8}" destId="{D942ADB2-C2E6-4C3F-8268-64CC18852E34}" srcOrd="0" destOrd="0" presId="urn:microsoft.com/office/officeart/2005/8/layout/hProcess9"/>
    <dgm:cxn modelId="{FB660388-2EFD-4BD6-BD63-3A1623488B9E}" srcId="{DA6A92AA-2A2E-4F27-BB86-BE464F84E33B}" destId="{6CE25A1A-B373-4B0B-BF9B-6A536E10D5F8}" srcOrd="1" destOrd="0" parTransId="{C7F12611-D241-49CC-B487-E40C67CE6837}" sibTransId="{7CA1BEE4-2CEF-4FDB-8015-620D26BE45E4}"/>
    <dgm:cxn modelId="{47B15E9D-49BE-42C1-93FC-9D5C0DCC92BC}" type="presOf" srcId="{DA6A92AA-2A2E-4F27-BB86-BE464F84E33B}" destId="{25B20671-7BDA-47A4-9E0D-F44733967B9E}" srcOrd="0" destOrd="0" presId="urn:microsoft.com/office/officeart/2005/8/layout/hProcess9"/>
    <dgm:cxn modelId="{EF7685DA-6212-4D9F-BCDF-0A6E372F478A}" srcId="{DA6A92AA-2A2E-4F27-BB86-BE464F84E33B}" destId="{950D0E07-1EFC-4D90-8AD6-01A5553C495B}" srcOrd="0" destOrd="0" parTransId="{F812B9B9-BEEC-4A87-A679-F58B7945F65F}" sibTransId="{A9F62E4A-5A7C-4B94-A275-A2A8381E6C75}"/>
    <dgm:cxn modelId="{7488CFF3-DD18-40C1-B518-6D87AE3834EA}" type="presOf" srcId="{950D0E07-1EFC-4D90-8AD6-01A5553C495B}" destId="{64EB8837-67DA-4A91-A1C0-2E895043E7BD}" srcOrd="0" destOrd="0" presId="urn:microsoft.com/office/officeart/2005/8/layout/hProcess9"/>
    <dgm:cxn modelId="{51A7EED6-E552-405F-8E7D-9285B387AA1A}" type="presParOf" srcId="{25B20671-7BDA-47A4-9E0D-F44733967B9E}" destId="{8E1F560F-A184-416A-ADDF-3FA92733DDD7}" srcOrd="0" destOrd="0" presId="urn:microsoft.com/office/officeart/2005/8/layout/hProcess9"/>
    <dgm:cxn modelId="{49C1AACA-FBFC-4D26-BC4C-608601CE651D}" type="presParOf" srcId="{25B20671-7BDA-47A4-9E0D-F44733967B9E}" destId="{774138E7-08C7-40D0-AF0E-1A3BEA9B3E48}" srcOrd="1" destOrd="0" presId="urn:microsoft.com/office/officeart/2005/8/layout/hProcess9"/>
    <dgm:cxn modelId="{6007361A-06D0-4560-801E-D26309455139}" type="presParOf" srcId="{774138E7-08C7-40D0-AF0E-1A3BEA9B3E48}" destId="{64EB8837-67DA-4A91-A1C0-2E895043E7BD}" srcOrd="0" destOrd="0" presId="urn:microsoft.com/office/officeart/2005/8/layout/hProcess9"/>
    <dgm:cxn modelId="{E38869B0-7CD5-4EF1-B1E2-296601F6B1EA}" type="presParOf" srcId="{774138E7-08C7-40D0-AF0E-1A3BEA9B3E48}" destId="{277C6A97-F581-4F55-9BED-6CAAE0DDB676}" srcOrd="1" destOrd="0" presId="urn:microsoft.com/office/officeart/2005/8/layout/hProcess9"/>
    <dgm:cxn modelId="{E05E8C05-9615-427D-8046-ADDFFE9E4910}" type="presParOf" srcId="{774138E7-08C7-40D0-AF0E-1A3BEA9B3E48}" destId="{D942ADB2-C2E6-4C3F-8268-64CC18852E3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6A92AA-2A2E-4F27-BB86-BE464F84E33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0E07-1EFC-4D90-8AD6-01A5553C495B}">
      <dgm:prSet phldrT="[Text]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/>
            <a:t>Stands for natural language processing.</a:t>
          </a:r>
          <a:endParaRPr lang="en-US" dirty="0"/>
        </a:p>
      </dgm:t>
    </dgm:pt>
    <dgm:pt modelId="{F812B9B9-BEEC-4A87-A679-F58B7945F65F}" type="parTrans" cxnId="{EF7685DA-6212-4D9F-BCDF-0A6E372F478A}">
      <dgm:prSet/>
      <dgm:spPr/>
      <dgm:t>
        <a:bodyPr/>
        <a:lstStyle/>
        <a:p>
          <a:endParaRPr lang="en-US"/>
        </a:p>
      </dgm:t>
    </dgm:pt>
    <dgm:pt modelId="{A9F62E4A-5A7C-4B94-A275-A2A8381E6C75}" type="sibTrans" cxnId="{EF7685DA-6212-4D9F-BCDF-0A6E372F478A}">
      <dgm:prSet/>
      <dgm:spPr/>
      <dgm:t>
        <a:bodyPr/>
        <a:lstStyle/>
        <a:p>
          <a:endParaRPr lang="en-US"/>
        </a:p>
      </dgm:t>
    </dgm:pt>
    <dgm:pt modelId="{6CE25A1A-B373-4B0B-BF9B-6A536E10D5F8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/>
            <a:t>Branch of artificial intelligence</a:t>
          </a:r>
          <a:endParaRPr lang="en-GB" b="0" i="0" dirty="0">
            <a:solidFill>
              <a:schemeClr val="tx1"/>
            </a:solidFill>
            <a:effectLst/>
            <a:latin typeface="DM Sans"/>
          </a:endParaRPr>
        </a:p>
      </dgm:t>
    </dgm:pt>
    <dgm:pt modelId="{C7F12611-D241-49CC-B487-E40C67CE6837}" type="parTrans" cxnId="{FB660388-2EFD-4BD6-BD63-3A1623488B9E}">
      <dgm:prSet/>
      <dgm:spPr/>
      <dgm:t>
        <a:bodyPr/>
        <a:lstStyle/>
        <a:p>
          <a:endParaRPr lang="en-US"/>
        </a:p>
      </dgm:t>
    </dgm:pt>
    <dgm:pt modelId="{7CA1BEE4-2CEF-4FDB-8015-620D26BE45E4}" type="sibTrans" cxnId="{FB660388-2EFD-4BD6-BD63-3A1623488B9E}">
      <dgm:prSet/>
      <dgm:spPr/>
      <dgm:t>
        <a:bodyPr/>
        <a:lstStyle/>
        <a:p>
          <a:endParaRPr lang="en-US"/>
        </a:p>
      </dgm:t>
    </dgm:pt>
    <dgm:pt modelId="{31BD8748-C250-4FBA-A27F-CB1F2030F2DC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dirty="0"/>
            <a:t> Focuses on the interaction between computers and human language.</a:t>
          </a:r>
          <a:endParaRPr lang="en-GB" b="0" i="0" dirty="0">
            <a:solidFill>
              <a:schemeClr val="tx1"/>
            </a:solidFill>
            <a:effectLst/>
            <a:latin typeface="DM Sans"/>
          </a:endParaRPr>
        </a:p>
      </dgm:t>
    </dgm:pt>
    <dgm:pt modelId="{A0A9584B-1CB2-4F95-AFEF-92BF37724372}" type="parTrans" cxnId="{BA2F682C-F1DA-4DE7-9BAC-42A8612A3119}">
      <dgm:prSet/>
      <dgm:spPr/>
      <dgm:t>
        <a:bodyPr/>
        <a:lstStyle/>
        <a:p>
          <a:endParaRPr lang="en-US"/>
        </a:p>
      </dgm:t>
    </dgm:pt>
    <dgm:pt modelId="{9F93104D-6C3E-4134-BD73-62AEA25C800E}" type="sibTrans" cxnId="{BA2F682C-F1DA-4DE7-9BAC-42A8612A3119}">
      <dgm:prSet/>
      <dgm:spPr/>
      <dgm:t>
        <a:bodyPr/>
        <a:lstStyle/>
        <a:p>
          <a:endParaRPr lang="en-US"/>
        </a:p>
      </dgm:t>
    </dgm:pt>
    <dgm:pt modelId="{70F18E3E-E6CA-4F28-9526-8E6430FE55F1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0" i="0" dirty="0">
              <a:solidFill>
                <a:schemeClr val="tx1"/>
              </a:solidFill>
              <a:effectLst/>
              <a:latin typeface="+mn-lt"/>
            </a:rPr>
            <a:t>Enables computers to understand, interpret, and respond to languages</a:t>
          </a:r>
        </a:p>
      </dgm:t>
    </dgm:pt>
    <dgm:pt modelId="{8E44E9D2-FB19-4648-A13C-1365220DCC81}" type="parTrans" cxnId="{D1B8020B-3A6C-4714-BE31-E873695229A7}">
      <dgm:prSet/>
      <dgm:spPr/>
      <dgm:t>
        <a:bodyPr/>
        <a:lstStyle/>
        <a:p>
          <a:endParaRPr lang="en-US"/>
        </a:p>
      </dgm:t>
    </dgm:pt>
    <dgm:pt modelId="{6E616A54-9369-45EA-B124-B8AF4DC9FB1B}" type="sibTrans" cxnId="{D1B8020B-3A6C-4714-BE31-E873695229A7}">
      <dgm:prSet/>
      <dgm:spPr/>
      <dgm:t>
        <a:bodyPr/>
        <a:lstStyle/>
        <a:p>
          <a:endParaRPr lang="en-US"/>
        </a:p>
      </dgm:t>
    </dgm:pt>
    <dgm:pt modelId="{25B20671-7BDA-47A4-9E0D-F44733967B9E}" type="pres">
      <dgm:prSet presAssocID="{DA6A92AA-2A2E-4F27-BB86-BE464F84E33B}" presName="CompostProcess" presStyleCnt="0">
        <dgm:presLayoutVars>
          <dgm:dir/>
          <dgm:resizeHandles val="exact"/>
        </dgm:presLayoutVars>
      </dgm:prSet>
      <dgm:spPr/>
    </dgm:pt>
    <dgm:pt modelId="{8E1F560F-A184-416A-ADDF-3FA92733DDD7}" type="pres">
      <dgm:prSet presAssocID="{DA6A92AA-2A2E-4F27-BB86-BE464F84E33B}" presName="arrow" presStyleLbl="bgShp" presStyleIdx="0" presStyleCnt="1" custLinFactNeighborX="-3125" custLinFactNeighborY="-2031"/>
      <dgm:spPr>
        <a:noFill/>
        <a:ln>
          <a:noFill/>
        </a:ln>
      </dgm:spPr>
    </dgm:pt>
    <dgm:pt modelId="{774138E7-08C7-40D0-AF0E-1A3BEA9B3E48}" type="pres">
      <dgm:prSet presAssocID="{DA6A92AA-2A2E-4F27-BB86-BE464F84E33B}" presName="linearProcess" presStyleCnt="0"/>
      <dgm:spPr/>
    </dgm:pt>
    <dgm:pt modelId="{64EB8837-67DA-4A91-A1C0-2E895043E7BD}" type="pres">
      <dgm:prSet presAssocID="{950D0E07-1EFC-4D90-8AD6-01A5553C495B}" presName="textNode" presStyleLbl="node1" presStyleIdx="0" presStyleCnt="4">
        <dgm:presLayoutVars>
          <dgm:bulletEnabled val="1"/>
        </dgm:presLayoutVars>
      </dgm:prSet>
      <dgm:spPr/>
    </dgm:pt>
    <dgm:pt modelId="{277C6A97-F581-4F55-9BED-6CAAE0DDB676}" type="pres">
      <dgm:prSet presAssocID="{A9F62E4A-5A7C-4B94-A275-A2A8381E6C75}" presName="sibTrans" presStyleCnt="0"/>
      <dgm:spPr/>
    </dgm:pt>
    <dgm:pt modelId="{D942ADB2-C2E6-4C3F-8268-64CC18852E34}" type="pres">
      <dgm:prSet presAssocID="{6CE25A1A-B373-4B0B-BF9B-6A536E10D5F8}" presName="textNode" presStyleLbl="node1" presStyleIdx="1" presStyleCnt="4">
        <dgm:presLayoutVars>
          <dgm:bulletEnabled val="1"/>
        </dgm:presLayoutVars>
      </dgm:prSet>
      <dgm:spPr/>
    </dgm:pt>
    <dgm:pt modelId="{08ABC8C5-980D-4962-A02A-73051DA0D7A6}" type="pres">
      <dgm:prSet presAssocID="{7CA1BEE4-2CEF-4FDB-8015-620D26BE45E4}" presName="sibTrans" presStyleCnt="0"/>
      <dgm:spPr/>
    </dgm:pt>
    <dgm:pt modelId="{FC2A1307-6D41-47CF-B986-688D28F38C70}" type="pres">
      <dgm:prSet presAssocID="{31BD8748-C250-4FBA-A27F-CB1F2030F2DC}" presName="textNode" presStyleLbl="node1" presStyleIdx="2" presStyleCnt="4">
        <dgm:presLayoutVars>
          <dgm:bulletEnabled val="1"/>
        </dgm:presLayoutVars>
      </dgm:prSet>
      <dgm:spPr/>
    </dgm:pt>
    <dgm:pt modelId="{AB509956-5106-43F6-B448-F9498383667D}" type="pres">
      <dgm:prSet presAssocID="{9F93104D-6C3E-4134-BD73-62AEA25C800E}" presName="sibTrans" presStyleCnt="0"/>
      <dgm:spPr/>
    </dgm:pt>
    <dgm:pt modelId="{C75B251A-51CE-404C-8472-A968C3643234}" type="pres">
      <dgm:prSet presAssocID="{70F18E3E-E6CA-4F28-9526-8E6430FE55F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1B8020B-3A6C-4714-BE31-E873695229A7}" srcId="{DA6A92AA-2A2E-4F27-BB86-BE464F84E33B}" destId="{70F18E3E-E6CA-4F28-9526-8E6430FE55F1}" srcOrd="3" destOrd="0" parTransId="{8E44E9D2-FB19-4648-A13C-1365220DCC81}" sibTransId="{6E616A54-9369-45EA-B124-B8AF4DC9FB1B}"/>
    <dgm:cxn modelId="{39F33218-8097-4EA7-A3FB-3C0F3B843C3B}" type="presOf" srcId="{6CE25A1A-B373-4B0B-BF9B-6A536E10D5F8}" destId="{D942ADB2-C2E6-4C3F-8268-64CC18852E34}" srcOrd="0" destOrd="0" presId="urn:microsoft.com/office/officeart/2005/8/layout/hProcess9"/>
    <dgm:cxn modelId="{D67AE521-E3E1-40D1-BB44-3A098C1D1763}" type="presOf" srcId="{70F18E3E-E6CA-4F28-9526-8E6430FE55F1}" destId="{C75B251A-51CE-404C-8472-A968C3643234}" srcOrd="0" destOrd="0" presId="urn:microsoft.com/office/officeart/2005/8/layout/hProcess9"/>
    <dgm:cxn modelId="{BA2F682C-F1DA-4DE7-9BAC-42A8612A3119}" srcId="{DA6A92AA-2A2E-4F27-BB86-BE464F84E33B}" destId="{31BD8748-C250-4FBA-A27F-CB1F2030F2DC}" srcOrd="2" destOrd="0" parTransId="{A0A9584B-1CB2-4F95-AFEF-92BF37724372}" sibTransId="{9F93104D-6C3E-4134-BD73-62AEA25C800E}"/>
    <dgm:cxn modelId="{FB660388-2EFD-4BD6-BD63-3A1623488B9E}" srcId="{DA6A92AA-2A2E-4F27-BB86-BE464F84E33B}" destId="{6CE25A1A-B373-4B0B-BF9B-6A536E10D5F8}" srcOrd="1" destOrd="0" parTransId="{C7F12611-D241-49CC-B487-E40C67CE6837}" sibTransId="{7CA1BEE4-2CEF-4FDB-8015-620D26BE45E4}"/>
    <dgm:cxn modelId="{47B15E9D-49BE-42C1-93FC-9D5C0DCC92BC}" type="presOf" srcId="{DA6A92AA-2A2E-4F27-BB86-BE464F84E33B}" destId="{25B20671-7BDA-47A4-9E0D-F44733967B9E}" srcOrd="0" destOrd="0" presId="urn:microsoft.com/office/officeart/2005/8/layout/hProcess9"/>
    <dgm:cxn modelId="{694C3ED9-9C1C-4E2D-9DCA-C592DEDAE336}" type="presOf" srcId="{31BD8748-C250-4FBA-A27F-CB1F2030F2DC}" destId="{FC2A1307-6D41-47CF-B986-688D28F38C70}" srcOrd="0" destOrd="0" presId="urn:microsoft.com/office/officeart/2005/8/layout/hProcess9"/>
    <dgm:cxn modelId="{EF7685DA-6212-4D9F-BCDF-0A6E372F478A}" srcId="{DA6A92AA-2A2E-4F27-BB86-BE464F84E33B}" destId="{950D0E07-1EFC-4D90-8AD6-01A5553C495B}" srcOrd="0" destOrd="0" parTransId="{F812B9B9-BEEC-4A87-A679-F58B7945F65F}" sibTransId="{A9F62E4A-5A7C-4B94-A275-A2A8381E6C75}"/>
    <dgm:cxn modelId="{7488CFF3-DD18-40C1-B518-6D87AE3834EA}" type="presOf" srcId="{950D0E07-1EFC-4D90-8AD6-01A5553C495B}" destId="{64EB8837-67DA-4A91-A1C0-2E895043E7BD}" srcOrd="0" destOrd="0" presId="urn:microsoft.com/office/officeart/2005/8/layout/hProcess9"/>
    <dgm:cxn modelId="{51A7EED6-E552-405F-8E7D-9285B387AA1A}" type="presParOf" srcId="{25B20671-7BDA-47A4-9E0D-F44733967B9E}" destId="{8E1F560F-A184-416A-ADDF-3FA92733DDD7}" srcOrd="0" destOrd="0" presId="urn:microsoft.com/office/officeart/2005/8/layout/hProcess9"/>
    <dgm:cxn modelId="{49C1AACA-FBFC-4D26-BC4C-608601CE651D}" type="presParOf" srcId="{25B20671-7BDA-47A4-9E0D-F44733967B9E}" destId="{774138E7-08C7-40D0-AF0E-1A3BEA9B3E48}" srcOrd="1" destOrd="0" presId="urn:microsoft.com/office/officeart/2005/8/layout/hProcess9"/>
    <dgm:cxn modelId="{6007361A-06D0-4560-801E-D26309455139}" type="presParOf" srcId="{774138E7-08C7-40D0-AF0E-1A3BEA9B3E48}" destId="{64EB8837-67DA-4A91-A1C0-2E895043E7BD}" srcOrd="0" destOrd="0" presId="urn:microsoft.com/office/officeart/2005/8/layout/hProcess9"/>
    <dgm:cxn modelId="{E38869B0-7CD5-4EF1-B1E2-296601F6B1EA}" type="presParOf" srcId="{774138E7-08C7-40D0-AF0E-1A3BEA9B3E48}" destId="{277C6A97-F581-4F55-9BED-6CAAE0DDB676}" srcOrd="1" destOrd="0" presId="urn:microsoft.com/office/officeart/2005/8/layout/hProcess9"/>
    <dgm:cxn modelId="{E05E8C05-9615-427D-8046-ADDFFE9E4910}" type="presParOf" srcId="{774138E7-08C7-40D0-AF0E-1A3BEA9B3E48}" destId="{D942ADB2-C2E6-4C3F-8268-64CC18852E34}" srcOrd="2" destOrd="0" presId="urn:microsoft.com/office/officeart/2005/8/layout/hProcess9"/>
    <dgm:cxn modelId="{76914252-6EEE-4967-8479-6789014CFD18}" type="presParOf" srcId="{774138E7-08C7-40D0-AF0E-1A3BEA9B3E48}" destId="{08ABC8C5-980D-4962-A02A-73051DA0D7A6}" srcOrd="3" destOrd="0" presId="urn:microsoft.com/office/officeart/2005/8/layout/hProcess9"/>
    <dgm:cxn modelId="{B5D7574B-9D10-49E0-A7A1-77F5E532C175}" type="presParOf" srcId="{774138E7-08C7-40D0-AF0E-1A3BEA9B3E48}" destId="{FC2A1307-6D41-47CF-B986-688D28F38C70}" srcOrd="4" destOrd="0" presId="urn:microsoft.com/office/officeart/2005/8/layout/hProcess9"/>
    <dgm:cxn modelId="{207F8D14-140F-496F-8674-A13141A946C7}" type="presParOf" srcId="{774138E7-08C7-40D0-AF0E-1A3BEA9B3E48}" destId="{AB509956-5106-43F6-B448-F9498383667D}" srcOrd="5" destOrd="0" presId="urn:microsoft.com/office/officeart/2005/8/layout/hProcess9"/>
    <dgm:cxn modelId="{67B4BE48-E169-42BD-ADC3-CB6501973F87}" type="presParOf" srcId="{774138E7-08C7-40D0-AF0E-1A3BEA9B3E48}" destId="{C75B251A-51CE-404C-8472-A968C364323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F4B529D-E5D6-4204-A9DE-8E8E4826A19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F9EBB6-56ED-48CD-82AA-AFE3D8957693}">
      <dgm:prSet/>
      <dgm:spPr/>
      <dgm:t>
        <a:bodyPr/>
        <a:lstStyle/>
        <a:p>
          <a:r>
            <a:rPr lang="en-US"/>
            <a:t>Translation</a:t>
          </a:r>
        </a:p>
      </dgm:t>
    </dgm:pt>
    <dgm:pt modelId="{A30054AD-F022-4B14-A61E-B653D3294676}" type="parTrans" cxnId="{C1CC21FE-45B9-436F-B58E-9DABCFF0EA47}">
      <dgm:prSet/>
      <dgm:spPr/>
      <dgm:t>
        <a:bodyPr/>
        <a:lstStyle/>
        <a:p>
          <a:endParaRPr lang="en-US"/>
        </a:p>
      </dgm:t>
    </dgm:pt>
    <dgm:pt modelId="{6969713A-8651-4C7F-8D44-4C1DF91B5CEF}" type="sibTrans" cxnId="{C1CC21FE-45B9-436F-B58E-9DABCFF0EA47}">
      <dgm:prSet/>
      <dgm:spPr/>
      <dgm:t>
        <a:bodyPr/>
        <a:lstStyle/>
        <a:p>
          <a:endParaRPr lang="en-US"/>
        </a:p>
      </dgm:t>
    </dgm:pt>
    <dgm:pt modelId="{AEA10205-BDEF-4506-BDEC-19C4650C9607}">
      <dgm:prSet/>
      <dgm:spPr/>
      <dgm:t>
        <a:bodyPr/>
        <a:lstStyle/>
        <a:p>
          <a:r>
            <a:rPr lang="en-US"/>
            <a:t>Smart assistants</a:t>
          </a:r>
        </a:p>
      </dgm:t>
    </dgm:pt>
    <dgm:pt modelId="{6E5E753C-4918-49DD-9F69-BE3718AC78D9}" type="parTrans" cxnId="{ABDDB774-5BFD-46BD-B461-C42CDEFD732D}">
      <dgm:prSet/>
      <dgm:spPr/>
      <dgm:t>
        <a:bodyPr/>
        <a:lstStyle/>
        <a:p>
          <a:endParaRPr lang="en-US"/>
        </a:p>
      </dgm:t>
    </dgm:pt>
    <dgm:pt modelId="{971C3D2D-40E8-440C-9DA7-C9154ACA96D2}" type="sibTrans" cxnId="{ABDDB774-5BFD-46BD-B461-C42CDEFD732D}">
      <dgm:prSet/>
      <dgm:spPr/>
      <dgm:t>
        <a:bodyPr/>
        <a:lstStyle/>
        <a:p>
          <a:endParaRPr lang="en-US"/>
        </a:p>
      </dgm:t>
    </dgm:pt>
    <dgm:pt modelId="{B1B9075D-8B19-482F-AFDB-F3758BDCE7E0}">
      <dgm:prSet/>
      <dgm:spPr/>
      <dgm:t>
        <a:bodyPr/>
        <a:lstStyle/>
        <a:p>
          <a:r>
            <a:rPr lang="en-US"/>
            <a:t>Chatbots</a:t>
          </a:r>
        </a:p>
      </dgm:t>
    </dgm:pt>
    <dgm:pt modelId="{BE931024-F81B-4876-A7A0-485EA472F6E6}" type="parTrans" cxnId="{2348D463-0CDC-48AA-9F9D-9B6B21E16D4D}">
      <dgm:prSet/>
      <dgm:spPr/>
      <dgm:t>
        <a:bodyPr/>
        <a:lstStyle/>
        <a:p>
          <a:endParaRPr lang="en-US"/>
        </a:p>
      </dgm:t>
    </dgm:pt>
    <dgm:pt modelId="{EAC0E712-4307-4BFF-B180-464639100E94}" type="sibTrans" cxnId="{2348D463-0CDC-48AA-9F9D-9B6B21E16D4D}">
      <dgm:prSet/>
      <dgm:spPr/>
      <dgm:t>
        <a:bodyPr/>
        <a:lstStyle/>
        <a:p>
          <a:endParaRPr lang="en-US"/>
        </a:p>
      </dgm:t>
    </dgm:pt>
    <dgm:pt modelId="{E53D22D6-1129-4F82-9E5A-C9B15BE44BB9}">
      <dgm:prSet/>
      <dgm:spPr/>
      <dgm:t>
        <a:bodyPr/>
        <a:lstStyle/>
        <a:p>
          <a:r>
            <a:rPr lang="en-US"/>
            <a:t>Search engines</a:t>
          </a:r>
        </a:p>
      </dgm:t>
    </dgm:pt>
    <dgm:pt modelId="{882CE7A2-B07A-4E35-9DDE-AEF5E4CAA0C2}" type="parTrans" cxnId="{1A8B1AF2-EA51-455F-8DC2-41B289D63633}">
      <dgm:prSet/>
      <dgm:spPr/>
      <dgm:t>
        <a:bodyPr/>
        <a:lstStyle/>
        <a:p>
          <a:endParaRPr lang="en-US"/>
        </a:p>
      </dgm:t>
    </dgm:pt>
    <dgm:pt modelId="{1D170454-FFB9-48CC-B68A-AE9FCFA4139C}" type="sibTrans" cxnId="{1A8B1AF2-EA51-455F-8DC2-41B289D63633}">
      <dgm:prSet/>
      <dgm:spPr/>
      <dgm:t>
        <a:bodyPr/>
        <a:lstStyle/>
        <a:p>
          <a:endParaRPr lang="en-US"/>
        </a:p>
      </dgm:t>
    </dgm:pt>
    <dgm:pt modelId="{804043E2-AFBB-4C26-BEE0-0723C6A155DD}">
      <dgm:prSet/>
      <dgm:spPr/>
      <dgm:t>
        <a:bodyPr/>
        <a:lstStyle/>
        <a:p>
          <a:r>
            <a:rPr lang="en-US"/>
            <a:t>Auto correct</a:t>
          </a:r>
        </a:p>
      </dgm:t>
    </dgm:pt>
    <dgm:pt modelId="{424DE579-4C15-4142-88A7-F1D8373D635B}" type="parTrans" cxnId="{E208C16A-AE70-45EC-871A-7B978DE2F62F}">
      <dgm:prSet/>
      <dgm:spPr/>
      <dgm:t>
        <a:bodyPr/>
        <a:lstStyle/>
        <a:p>
          <a:endParaRPr lang="en-US"/>
        </a:p>
      </dgm:t>
    </dgm:pt>
    <dgm:pt modelId="{78284CFD-7AA8-4D6C-B331-8C55A8197076}" type="sibTrans" cxnId="{E208C16A-AE70-45EC-871A-7B978DE2F62F}">
      <dgm:prSet/>
      <dgm:spPr/>
      <dgm:t>
        <a:bodyPr/>
        <a:lstStyle/>
        <a:p>
          <a:endParaRPr lang="en-US"/>
        </a:p>
      </dgm:t>
    </dgm:pt>
    <dgm:pt modelId="{3FCF11F2-B56D-4863-A017-5F203F700B9E}">
      <dgm:prSet/>
      <dgm:spPr/>
      <dgm:t>
        <a:bodyPr/>
        <a:lstStyle/>
        <a:p>
          <a:r>
            <a:rPr lang="en-US" dirty="0"/>
            <a:t>Text analysis</a:t>
          </a:r>
        </a:p>
      </dgm:t>
    </dgm:pt>
    <dgm:pt modelId="{DBCBD079-8666-47BA-BC30-A9EC077BD8BB}" type="parTrans" cxnId="{12962A8F-4CB8-4D84-84DD-F83AB6C436A6}">
      <dgm:prSet/>
      <dgm:spPr/>
      <dgm:t>
        <a:bodyPr/>
        <a:lstStyle/>
        <a:p>
          <a:endParaRPr lang="en-US"/>
        </a:p>
      </dgm:t>
    </dgm:pt>
    <dgm:pt modelId="{50FCC645-A1B7-4E49-AB11-3C523B3BE68B}" type="sibTrans" cxnId="{12962A8F-4CB8-4D84-84DD-F83AB6C436A6}">
      <dgm:prSet/>
      <dgm:spPr/>
      <dgm:t>
        <a:bodyPr/>
        <a:lstStyle/>
        <a:p>
          <a:endParaRPr lang="en-US"/>
        </a:p>
      </dgm:t>
    </dgm:pt>
    <dgm:pt modelId="{5D2EB052-E97F-44D3-8FDC-5702122A2B3F}">
      <dgm:prSet/>
      <dgm:spPr/>
      <dgm:t>
        <a:bodyPr/>
        <a:lstStyle/>
        <a:p>
          <a:r>
            <a:rPr lang="en-GB" dirty="0"/>
            <a:t>Email filtering</a:t>
          </a:r>
          <a:endParaRPr lang="en-US" dirty="0"/>
        </a:p>
      </dgm:t>
    </dgm:pt>
    <dgm:pt modelId="{635A43A1-9150-428A-9954-E392F090DE99}" type="parTrans" cxnId="{DEE8D4CA-A4E3-43C1-8E12-611DD14C1664}">
      <dgm:prSet/>
      <dgm:spPr/>
      <dgm:t>
        <a:bodyPr/>
        <a:lstStyle/>
        <a:p>
          <a:endParaRPr lang="en-US"/>
        </a:p>
      </dgm:t>
    </dgm:pt>
    <dgm:pt modelId="{E2053E46-17CB-42F4-A5DA-51C8846CAA25}" type="sibTrans" cxnId="{DEE8D4CA-A4E3-43C1-8E12-611DD14C1664}">
      <dgm:prSet/>
      <dgm:spPr/>
      <dgm:t>
        <a:bodyPr/>
        <a:lstStyle/>
        <a:p>
          <a:endParaRPr lang="en-US"/>
        </a:p>
      </dgm:t>
    </dgm:pt>
    <dgm:pt modelId="{E4530EB3-113C-406C-A238-116A20133342}">
      <dgm:prSet/>
      <dgm:spPr/>
      <dgm:t>
        <a:bodyPr/>
        <a:lstStyle/>
        <a:p>
          <a:r>
            <a:rPr lang="en-GB" dirty="0"/>
            <a:t>Speech recognition</a:t>
          </a:r>
          <a:endParaRPr lang="en-US" dirty="0"/>
        </a:p>
      </dgm:t>
    </dgm:pt>
    <dgm:pt modelId="{EA7CA56C-4579-4756-8B70-F979A18BA970}" type="parTrans" cxnId="{E15670F2-C077-41BC-81FE-4CD4C5B29B85}">
      <dgm:prSet/>
      <dgm:spPr/>
      <dgm:t>
        <a:bodyPr/>
        <a:lstStyle/>
        <a:p>
          <a:endParaRPr lang="en-US"/>
        </a:p>
      </dgm:t>
    </dgm:pt>
    <dgm:pt modelId="{45DC3F3C-D866-4B9A-B4D7-F714F3993DB1}" type="sibTrans" cxnId="{E15670F2-C077-41BC-81FE-4CD4C5B29B85}">
      <dgm:prSet/>
      <dgm:spPr/>
      <dgm:t>
        <a:bodyPr/>
        <a:lstStyle/>
        <a:p>
          <a:endParaRPr lang="en-US"/>
        </a:p>
      </dgm:t>
    </dgm:pt>
    <dgm:pt modelId="{01B13E0F-6F24-49F0-ACB6-6F91413E1DF4}" type="pres">
      <dgm:prSet presAssocID="{FF4B529D-E5D6-4204-A9DE-8E8E4826A190}" presName="Name0" presStyleCnt="0">
        <dgm:presLayoutVars>
          <dgm:dir/>
          <dgm:resizeHandles val="exact"/>
        </dgm:presLayoutVars>
      </dgm:prSet>
      <dgm:spPr/>
    </dgm:pt>
    <dgm:pt modelId="{1BCA3D02-B950-443F-ADFB-72A3C8D4409D}" type="pres">
      <dgm:prSet presAssocID="{23F9EBB6-56ED-48CD-82AA-AFE3D8957693}" presName="compNode" presStyleCnt="0"/>
      <dgm:spPr/>
    </dgm:pt>
    <dgm:pt modelId="{6A61AD5F-2E89-4660-AE3D-078B3027A29F}" type="pres">
      <dgm:prSet presAssocID="{23F9EBB6-56ED-48CD-82AA-AFE3D8957693}" presName="pictRect" presStyleLbl="node1" presStyleIdx="0" presStyleCnt="8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32216553-7CA1-45E7-B3C5-FFE7775BD808}" type="pres">
      <dgm:prSet presAssocID="{23F9EBB6-56ED-48CD-82AA-AFE3D8957693}" presName="textRect" presStyleLbl="revTx" presStyleIdx="0" presStyleCnt="8">
        <dgm:presLayoutVars>
          <dgm:bulletEnabled val="1"/>
        </dgm:presLayoutVars>
      </dgm:prSet>
      <dgm:spPr/>
    </dgm:pt>
    <dgm:pt modelId="{8EFCDBCD-9023-4710-B1CB-6CB3198CFA32}" type="pres">
      <dgm:prSet presAssocID="{6969713A-8651-4C7F-8D44-4C1DF91B5CEF}" presName="sibTrans" presStyleLbl="sibTrans2D1" presStyleIdx="0" presStyleCnt="0"/>
      <dgm:spPr/>
    </dgm:pt>
    <dgm:pt modelId="{03970A6D-34C9-47CC-87D8-0C801CC12BED}" type="pres">
      <dgm:prSet presAssocID="{AEA10205-BDEF-4506-BDEC-19C4650C9607}" presName="compNode" presStyleCnt="0"/>
      <dgm:spPr/>
    </dgm:pt>
    <dgm:pt modelId="{454EC635-12DA-4B7B-A9A3-8D6396B897AB}" type="pres">
      <dgm:prSet presAssocID="{AEA10205-BDEF-4506-BDEC-19C4650C9607}" presName="pictRect" presStyleLbl="node1" presStyleIdx="1" presStyleCnt="8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792FAE70-6D98-45E9-B5A5-6D3FBE42A2FD}" type="pres">
      <dgm:prSet presAssocID="{AEA10205-BDEF-4506-BDEC-19C4650C9607}" presName="textRect" presStyleLbl="revTx" presStyleIdx="1" presStyleCnt="8">
        <dgm:presLayoutVars>
          <dgm:bulletEnabled val="1"/>
        </dgm:presLayoutVars>
      </dgm:prSet>
      <dgm:spPr/>
    </dgm:pt>
    <dgm:pt modelId="{4049469A-C59E-42A2-93B5-0E62B2883FFC}" type="pres">
      <dgm:prSet presAssocID="{971C3D2D-40E8-440C-9DA7-C9154ACA96D2}" presName="sibTrans" presStyleLbl="sibTrans2D1" presStyleIdx="0" presStyleCnt="0"/>
      <dgm:spPr/>
    </dgm:pt>
    <dgm:pt modelId="{A5A0EF00-D65F-4C83-845E-4800FC5183F0}" type="pres">
      <dgm:prSet presAssocID="{B1B9075D-8B19-482F-AFDB-F3758BDCE7E0}" presName="compNode" presStyleCnt="0"/>
      <dgm:spPr/>
    </dgm:pt>
    <dgm:pt modelId="{E93A8F9C-DF6C-4B61-890F-C25226914D0D}" type="pres">
      <dgm:prSet presAssocID="{B1B9075D-8B19-482F-AFDB-F3758BDCE7E0}" presName="pictRect" presStyleLbl="node1" presStyleIdx="2" presStyleCnt="8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33272A39-4672-4A9E-A3FD-09F877A09D57}" type="pres">
      <dgm:prSet presAssocID="{B1B9075D-8B19-482F-AFDB-F3758BDCE7E0}" presName="textRect" presStyleLbl="revTx" presStyleIdx="2" presStyleCnt="8">
        <dgm:presLayoutVars>
          <dgm:bulletEnabled val="1"/>
        </dgm:presLayoutVars>
      </dgm:prSet>
      <dgm:spPr/>
    </dgm:pt>
    <dgm:pt modelId="{D45CE5AD-6FEC-4584-9B64-66FB798FA544}" type="pres">
      <dgm:prSet presAssocID="{EAC0E712-4307-4BFF-B180-464639100E94}" presName="sibTrans" presStyleLbl="sibTrans2D1" presStyleIdx="0" presStyleCnt="0"/>
      <dgm:spPr/>
    </dgm:pt>
    <dgm:pt modelId="{6F815F3B-7574-4BB0-B45A-4D517680164D}" type="pres">
      <dgm:prSet presAssocID="{E53D22D6-1129-4F82-9E5A-C9B15BE44BB9}" presName="compNode" presStyleCnt="0"/>
      <dgm:spPr/>
    </dgm:pt>
    <dgm:pt modelId="{E643EBDC-2627-43B4-900D-3E8AFE7AD733}" type="pres">
      <dgm:prSet presAssocID="{E53D22D6-1129-4F82-9E5A-C9B15BE44BB9}" presName="pictRect" presStyleLbl="node1" presStyleIdx="3" presStyleCnt="8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E9BF0B64-7116-4016-AC0E-FE37E553649F}" type="pres">
      <dgm:prSet presAssocID="{E53D22D6-1129-4F82-9E5A-C9B15BE44BB9}" presName="textRect" presStyleLbl="revTx" presStyleIdx="3" presStyleCnt="8">
        <dgm:presLayoutVars>
          <dgm:bulletEnabled val="1"/>
        </dgm:presLayoutVars>
      </dgm:prSet>
      <dgm:spPr/>
    </dgm:pt>
    <dgm:pt modelId="{1403A2D8-1412-42D0-93F1-2E47F9CA038E}" type="pres">
      <dgm:prSet presAssocID="{1D170454-FFB9-48CC-B68A-AE9FCFA4139C}" presName="sibTrans" presStyleLbl="sibTrans2D1" presStyleIdx="0" presStyleCnt="0"/>
      <dgm:spPr/>
    </dgm:pt>
    <dgm:pt modelId="{DFAFEC21-15E4-4FCC-9995-56770348EBB4}" type="pres">
      <dgm:prSet presAssocID="{804043E2-AFBB-4C26-BEE0-0723C6A155DD}" presName="compNode" presStyleCnt="0"/>
      <dgm:spPr/>
    </dgm:pt>
    <dgm:pt modelId="{3E35C7D9-5CBC-4FD1-BDCB-B71AF5901B6E}" type="pres">
      <dgm:prSet presAssocID="{804043E2-AFBB-4C26-BEE0-0723C6A155DD}" presName="pictRect" presStyleLbl="node1" presStyleIdx="4" presStyleCnt="8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1C552115-212B-483B-9A7B-67D74B88006B}" type="pres">
      <dgm:prSet presAssocID="{804043E2-AFBB-4C26-BEE0-0723C6A155DD}" presName="textRect" presStyleLbl="revTx" presStyleIdx="4" presStyleCnt="8">
        <dgm:presLayoutVars>
          <dgm:bulletEnabled val="1"/>
        </dgm:presLayoutVars>
      </dgm:prSet>
      <dgm:spPr/>
    </dgm:pt>
    <dgm:pt modelId="{AA09F6E0-34DC-458C-9894-5A8CE1227BA0}" type="pres">
      <dgm:prSet presAssocID="{78284CFD-7AA8-4D6C-B331-8C55A8197076}" presName="sibTrans" presStyleLbl="sibTrans2D1" presStyleIdx="0" presStyleCnt="0"/>
      <dgm:spPr/>
    </dgm:pt>
    <dgm:pt modelId="{0A793760-9A74-47F5-96EC-D3504242B22B}" type="pres">
      <dgm:prSet presAssocID="{3FCF11F2-B56D-4863-A017-5F203F700B9E}" presName="compNode" presStyleCnt="0"/>
      <dgm:spPr/>
    </dgm:pt>
    <dgm:pt modelId="{DE78E332-6FD3-4C2D-8B29-147FA11C15D1}" type="pres">
      <dgm:prSet presAssocID="{3FCF11F2-B56D-4863-A017-5F203F700B9E}" presName="pictRect" presStyleLbl="node1" presStyleIdx="5" presStyleCnt="8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48664E9B-81F8-46FD-8616-E2739D38A375}" type="pres">
      <dgm:prSet presAssocID="{3FCF11F2-B56D-4863-A017-5F203F700B9E}" presName="textRect" presStyleLbl="revTx" presStyleIdx="5" presStyleCnt="8">
        <dgm:presLayoutVars>
          <dgm:bulletEnabled val="1"/>
        </dgm:presLayoutVars>
      </dgm:prSet>
      <dgm:spPr/>
    </dgm:pt>
    <dgm:pt modelId="{BDE4CE6E-3F50-4C7F-B593-A17EA2C6570A}" type="pres">
      <dgm:prSet presAssocID="{50FCC645-A1B7-4E49-AB11-3C523B3BE68B}" presName="sibTrans" presStyleLbl="sibTrans2D1" presStyleIdx="0" presStyleCnt="0"/>
      <dgm:spPr/>
    </dgm:pt>
    <dgm:pt modelId="{7199E637-448A-4F65-873A-668CC48CA3FF}" type="pres">
      <dgm:prSet presAssocID="{5D2EB052-E97F-44D3-8FDC-5702122A2B3F}" presName="compNode" presStyleCnt="0"/>
      <dgm:spPr/>
    </dgm:pt>
    <dgm:pt modelId="{88D48F1C-81F9-416B-AED9-63246ACF79F1}" type="pres">
      <dgm:prSet presAssocID="{5D2EB052-E97F-44D3-8FDC-5702122A2B3F}" presName="pictRect" presStyleLbl="node1" presStyleIdx="6" presStyleCnt="8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37241901-9ACF-483F-AD90-6A47231F2550}" type="pres">
      <dgm:prSet presAssocID="{5D2EB052-E97F-44D3-8FDC-5702122A2B3F}" presName="textRect" presStyleLbl="revTx" presStyleIdx="6" presStyleCnt="8">
        <dgm:presLayoutVars>
          <dgm:bulletEnabled val="1"/>
        </dgm:presLayoutVars>
      </dgm:prSet>
      <dgm:spPr/>
    </dgm:pt>
    <dgm:pt modelId="{06D3AD2B-DAB7-44AB-B8FE-829C0AC870E9}" type="pres">
      <dgm:prSet presAssocID="{E2053E46-17CB-42F4-A5DA-51C8846CAA25}" presName="sibTrans" presStyleLbl="sibTrans2D1" presStyleIdx="0" presStyleCnt="0"/>
      <dgm:spPr/>
    </dgm:pt>
    <dgm:pt modelId="{E1553ED5-465A-43F8-A03C-AA2491A2023E}" type="pres">
      <dgm:prSet presAssocID="{E4530EB3-113C-406C-A238-116A20133342}" presName="compNode" presStyleCnt="0"/>
      <dgm:spPr/>
    </dgm:pt>
    <dgm:pt modelId="{7229EC87-EA96-4142-AF54-27E93515E614}" type="pres">
      <dgm:prSet presAssocID="{E4530EB3-113C-406C-A238-116A20133342}" presName="pictRect" presStyleLbl="node1" presStyleIdx="7" presStyleCnt="8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</dgm:spPr>
    </dgm:pt>
    <dgm:pt modelId="{F0F81E1D-7A89-4A3E-AD70-7A152F232626}" type="pres">
      <dgm:prSet presAssocID="{E4530EB3-113C-406C-A238-116A20133342}" presName="textRect" presStyleLbl="revTx" presStyleIdx="7" presStyleCnt="8">
        <dgm:presLayoutVars>
          <dgm:bulletEnabled val="1"/>
        </dgm:presLayoutVars>
      </dgm:prSet>
      <dgm:spPr/>
    </dgm:pt>
  </dgm:ptLst>
  <dgm:cxnLst>
    <dgm:cxn modelId="{F3D92809-137F-44EC-9F04-EE879AD55B6B}" type="presOf" srcId="{B1B9075D-8B19-482F-AFDB-F3758BDCE7E0}" destId="{33272A39-4672-4A9E-A3FD-09F877A09D57}" srcOrd="0" destOrd="0" presId="urn:microsoft.com/office/officeart/2005/8/layout/pList1"/>
    <dgm:cxn modelId="{FD951F21-E920-4C5B-82D4-384DD7880202}" type="presOf" srcId="{E4530EB3-113C-406C-A238-116A20133342}" destId="{F0F81E1D-7A89-4A3E-AD70-7A152F232626}" srcOrd="0" destOrd="0" presId="urn:microsoft.com/office/officeart/2005/8/layout/pList1"/>
    <dgm:cxn modelId="{622A9D24-1826-4215-81D1-1ACCFA86DE24}" type="presOf" srcId="{EAC0E712-4307-4BFF-B180-464639100E94}" destId="{D45CE5AD-6FEC-4584-9B64-66FB798FA544}" srcOrd="0" destOrd="0" presId="urn:microsoft.com/office/officeart/2005/8/layout/pList1"/>
    <dgm:cxn modelId="{C9F71825-2547-4D5B-AA4F-576F96AFD6DC}" type="presOf" srcId="{3FCF11F2-B56D-4863-A017-5F203F700B9E}" destId="{48664E9B-81F8-46FD-8616-E2739D38A375}" srcOrd="0" destOrd="0" presId="urn:microsoft.com/office/officeart/2005/8/layout/pList1"/>
    <dgm:cxn modelId="{2348D463-0CDC-48AA-9F9D-9B6B21E16D4D}" srcId="{FF4B529D-E5D6-4204-A9DE-8E8E4826A190}" destId="{B1B9075D-8B19-482F-AFDB-F3758BDCE7E0}" srcOrd="2" destOrd="0" parTransId="{BE931024-F81B-4876-A7A0-485EA472F6E6}" sibTransId="{EAC0E712-4307-4BFF-B180-464639100E94}"/>
    <dgm:cxn modelId="{E208C16A-AE70-45EC-871A-7B978DE2F62F}" srcId="{FF4B529D-E5D6-4204-A9DE-8E8E4826A190}" destId="{804043E2-AFBB-4C26-BEE0-0723C6A155DD}" srcOrd="4" destOrd="0" parTransId="{424DE579-4C15-4142-88A7-F1D8373D635B}" sibTransId="{78284CFD-7AA8-4D6C-B331-8C55A8197076}"/>
    <dgm:cxn modelId="{34D3D34D-67B2-42C2-85C9-83DA4C57935B}" type="presOf" srcId="{1D170454-FFB9-48CC-B68A-AE9FCFA4139C}" destId="{1403A2D8-1412-42D0-93F1-2E47F9CA038E}" srcOrd="0" destOrd="0" presId="urn:microsoft.com/office/officeart/2005/8/layout/pList1"/>
    <dgm:cxn modelId="{2B721974-695A-424B-B546-BDA2F6C7F5F1}" type="presOf" srcId="{AEA10205-BDEF-4506-BDEC-19C4650C9607}" destId="{792FAE70-6D98-45E9-B5A5-6D3FBE42A2FD}" srcOrd="0" destOrd="0" presId="urn:microsoft.com/office/officeart/2005/8/layout/pList1"/>
    <dgm:cxn modelId="{ABDDB774-5BFD-46BD-B461-C42CDEFD732D}" srcId="{FF4B529D-E5D6-4204-A9DE-8E8E4826A190}" destId="{AEA10205-BDEF-4506-BDEC-19C4650C9607}" srcOrd="1" destOrd="0" parTransId="{6E5E753C-4918-49DD-9F69-BE3718AC78D9}" sibTransId="{971C3D2D-40E8-440C-9DA7-C9154ACA96D2}"/>
    <dgm:cxn modelId="{FBC0788B-81A1-447A-97DA-2F45DB63E3AC}" type="presOf" srcId="{971C3D2D-40E8-440C-9DA7-C9154ACA96D2}" destId="{4049469A-C59E-42A2-93B5-0E62B2883FFC}" srcOrd="0" destOrd="0" presId="urn:microsoft.com/office/officeart/2005/8/layout/pList1"/>
    <dgm:cxn modelId="{12962A8F-4CB8-4D84-84DD-F83AB6C436A6}" srcId="{FF4B529D-E5D6-4204-A9DE-8E8E4826A190}" destId="{3FCF11F2-B56D-4863-A017-5F203F700B9E}" srcOrd="5" destOrd="0" parTransId="{DBCBD079-8666-47BA-BC30-A9EC077BD8BB}" sibTransId="{50FCC645-A1B7-4E49-AB11-3C523B3BE68B}"/>
    <dgm:cxn modelId="{6FC40894-5DF5-4CCC-8FBB-3ADEB7F18FD1}" type="presOf" srcId="{50FCC645-A1B7-4E49-AB11-3C523B3BE68B}" destId="{BDE4CE6E-3F50-4C7F-B593-A17EA2C6570A}" srcOrd="0" destOrd="0" presId="urn:microsoft.com/office/officeart/2005/8/layout/pList1"/>
    <dgm:cxn modelId="{540E9698-DBCC-4CD5-9C37-3CB7984B8EB9}" type="presOf" srcId="{804043E2-AFBB-4C26-BEE0-0723C6A155DD}" destId="{1C552115-212B-483B-9A7B-67D74B88006B}" srcOrd="0" destOrd="0" presId="urn:microsoft.com/office/officeart/2005/8/layout/pList1"/>
    <dgm:cxn modelId="{EACCB4A5-316F-4996-9A88-244DAE65CAF6}" type="presOf" srcId="{E53D22D6-1129-4F82-9E5A-C9B15BE44BB9}" destId="{E9BF0B64-7116-4016-AC0E-FE37E553649F}" srcOrd="0" destOrd="0" presId="urn:microsoft.com/office/officeart/2005/8/layout/pList1"/>
    <dgm:cxn modelId="{9E889BB2-5FB4-469F-AD33-D00645C73370}" type="presOf" srcId="{6969713A-8651-4C7F-8D44-4C1DF91B5CEF}" destId="{8EFCDBCD-9023-4710-B1CB-6CB3198CFA32}" srcOrd="0" destOrd="0" presId="urn:microsoft.com/office/officeart/2005/8/layout/pList1"/>
    <dgm:cxn modelId="{B283A0C3-BD32-457E-AE2C-F762CDE11451}" type="presOf" srcId="{23F9EBB6-56ED-48CD-82AA-AFE3D8957693}" destId="{32216553-7CA1-45E7-B3C5-FFE7775BD808}" srcOrd="0" destOrd="0" presId="urn:microsoft.com/office/officeart/2005/8/layout/pList1"/>
    <dgm:cxn modelId="{DEE8D4CA-A4E3-43C1-8E12-611DD14C1664}" srcId="{FF4B529D-E5D6-4204-A9DE-8E8E4826A190}" destId="{5D2EB052-E97F-44D3-8FDC-5702122A2B3F}" srcOrd="6" destOrd="0" parTransId="{635A43A1-9150-428A-9954-E392F090DE99}" sibTransId="{E2053E46-17CB-42F4-A5DA-51C8846CAA25}"/>
    <dgm:cxn modelId="{464842D5-2275-41B5-A0D4-3C3A9DFB4FFC}" type="presOf" srcId="{5D2EB052-E97F-44D3-8FDC-5702122A2B3F}" destId="{37241901-9ACF-483F-AD90-6A47231F2550}" srcOrd="0" destOrd="0" presId="urn:microsoft.com/office/officeart/2005/8/layout/pList1"/>
    <dgm:cxn modelId="{3E1742DB-F5C0-40F2-9D1F-F897227D6697}" type="presOf" srcId="{78284CFD-7AA8-4D6C-B331-8C55A8197076}" destId="{AA09F6E0-34DC-458C-9894-5A8CE1227BA0}" srcOrd="0" destOrd="0" presId="urn:microsoft.com/office/officeart/2005/8/layout/pList1"/>
    <dgm:cxn modelId="{66B162E5-5DE9-4953-88A9-77EDC7FB8C32}" type="presOf" srcId="{FF4B529D-E5D6-4204-A9DE-8E8E4826A190}" destId="{01B13E0F-6F24-49F0-ACB6-6F91413E1DF4}" srcOrd="0" destOrd="0" presId="urn:microsoft.com/office/officeart/2005/8/layout/pList1"/>
    <dgm:cxn modelId="{1A8B1AF2-EA51-455F-8DC2-41B289D63633}" srcId="{FF4B529D-E5D6-4204-A9DE-8E8E4826A190}" destId="{E53D22D6-1129-4F82-9E5A-C9B15BE44BB9}" srcOrd="3" destOrd="0" parTransId="{882CE7A2-B07A-4E35-9DDE-AEF5E4CAA0C2}" sibTransId="{1D170454-FFB9-48CC-B68A-AE9FCFA4139C}"/>
    <dgm:cxn modelId="{E15670F2-C077-41BC-81FE-4CD4C5B29B85}" srcId="{FF4B529D-E5D6-4204-A9DE-8E8E4826A190}" destId="{E4530EB3-113C-406C-A238-116A20133342}" srcOrd="7" destOrd="0" parTransId="{EA7CA56C-4579-4756-8B70-F979A18BA970}" sibTransId="{45DC3F3C-D866-4B9A-B4D7-F714F3993DB1}"/>
    <dgm:cxn modelId="{D5703CF9-65F4-43CA-AA59-BC162323039F}" type="presOf" srcId="{E2053E46-17CB-42F4-A5DA-51C8846CAA25}" destId="{06D3AD2B-DAB7-44AB-B8FE-829C0AC870E9}" srcOrd="0" destOrd="0" presId="urn:microsoft.com/office/officeart/2005/8/layout/pList1"/>
    <dgm:cxn modelId="{C1CC21FE-45B9-436F-B58E-9DABCFF0EA47}" srcId="{FF4B529D-E5D6-4204-A9DE-8E8E4826A190}" destId="{23F9EBB6-56ED-48CD-82AA-AFE3D8957693}" srcOrd="0" destOrd="0" parTransId="{A30054AD-F022-4B14-A61E-B653D3294676}" sibTransId="{6969713A-8651-4C7F-8D44-4C1DF91B5CEF}"/>
    <dgm:cxn modelId="{2B644721-766E-4ABA-9ED8-2BFDCA629BF5}" type="presParOf" srcId="{01B13E0F-6F24-49F0-ACB6-6F91413E1DF4}" destId="{1BCA3D02-B950-443F-ADFB-72A3C8D4409D}" srcOrd="0" destOrd="0" presId="urn:microsoft.com/office/officeart/2005/8/layout/pList1"/>
    <dgm:cxn modelId="{4A4F9F6C-6A9B-461F-B80D-D95AE08D2A7A}" type="presParOf" srcId="{1BCA3D02-B950-443F-ADFB-72A3C8D4409D}" destId="{6A61AD5F-2E89-4660-AE3D-078B3027A29F}" srcOrd="0" destOrd="0" presId="urn:microsoft.com/office/officeart/2005/8/layout/pList1"/>
    <dgm:cxn modelId="{A2A06A73-9146-4DF5-A18F-F6444D6B0E68}" type="presParOf" srcId="{1BCA3D02-B950-443F-ADFB-72A3C8D4409D}" destId="{32216553-7CA1-45E7-B3C5-FFE7775BD808}" srcOrd="1" destOrd="0" presId="urn:microsoft.com/office/officeart/2005/8/layout/pList1"/>
    <dgm:cxn modelId="{B697FFBB-6AEE-4080-B030-59AB6EA7510D}" type="presParOf" srcId="{01B13E0F-6F24-49F0-ACB6-6F91413E1DF4}" destId="{8EFCDBCD-9023-4710-B1CB-6CB3198CFA32}" srcOrd="1" destOrd="0" presId="urn:microsoft.com/office/officeart/2005/8/layout/pList1"/>
    <dgm:cxn modelId="{4D2BDE22-0C9A-4F30-A2EB-331314EEB903}" type="presParOf" srcId="{01B13E0F-6F24-49F0-ACB6-6F91413E1DF4}" destId="{03970A6D-34C9-47CC-87D8-0C801CC12BED}" srcOrd="2" destOrd="0" presId="urn:microsoft.com/office/officeart/2005/8/layout/pList1"/>
    <dgm:cxn modelId="{C2C4D3AD-27F7-40D1-92EA-3B2852E48E32}" type="presParOf" srcId="{03970A6D-34C9-47CC-87D8-0C801CC12BED}" destId="{454EC635-12DA-4B7B-A9A3-8D6396B897AB}" srcOrd="0" destOrd="0" presId="urn:microsoft.com/office/officeart/2005/8/layout/pList1"/>
    <dgm:cxn modelId="{1887AD0C-B003-469B-8D04-F3BB8FF5256E}" type="presParOf" srcId="{03970A6D-34C9-47CC-87D8-0C801CC12BED}" destId="{792FAE70-6D98-45E9-B5A5-6D3FBE42A2FD}" srcOrd="1" destOrd="0" presId="urn:microsoft.com/office/officeart/2005/8/layout/pList1"/>
    <dgm:cxn modelId="{F80A4FF0-BD25-4E91-B81E-62BC72D10F81}" type="presParOf" srcId="{01B13E0F-6F24-49F0-ACB6-6F91413E1DF4}" destId="{4049469A-C59E-42A2-93B5-0E62B2883FFC}" srcOrd="3" destOrd="0" presId="urn:microsoft.com/office/officeart/2005/8/layout/pList1"/>
    <dgm:cxn modelId="{FBE8F569-E3E5-4853-9F2F-2BBC74944800}" type="presParOf" srcId="{01B13E0F-6F24-49F0-ACB6-6F91413E1DF4}" destId="{A5A0EF00-D65F-4C83-845E-4800FC5183F0}" srcOrd="4" destOrd="0" presId="urn:microsoft.com/office/officeart/2005/8/layout/pList1"/>
    <dgm:cxn modelId="{F3F3DF60-803F-41E5-8FE5-8FFD5E04CC2C}" type="presParOf" srcId="{A5A0EF00-D65F-4C83-845E-4800FC5183F0}" destId="{E93A8F9C-DF6C-4B61-890F-C25226914D0D}" srcOrd="0" destOrd="0" presId="urn:microsoft.com/office/officeart/2005/8/layout/pList1"/>
    <dgm:cxn modelId="{A3F14922-80CC-4815-BF57-A254EEC1D603}" type="presParOf" srcId="{A5A0EF00-D65F-4C83-845E-4800FC5183F0}" destId="{33272A39-4672-4A9E-A3FD-09F877A09D57}" srcOrd="1" destOrd="0" presId="urn:microsoft.com/office/officeart/2005/8/layout/pList1"/>
    <dgm:cxn modelId="{AD9B4151-DD9D-4A50-B6C3-DF7557E7D30F}" type="presParOf" srcId="{01B13E0F-6F24-49F0-ACB6-6F91413E1DF4}" destId="{D45CE5AD-6FEC-4584-9B64-66FB798FA544}" srcOrd="5" destOrd="0" presId="urn:microsoft.com/office/officeart/2005/8/layout/pList1"/>
    <dgm:cxn modelId="{3E8E2257-D5C3-403C-BCFC-3D8AE513C343}" type="presParOf" srcId="{01B13E0F-6F24-49F0-ACB6-6F91413E1DF4}" destId="{6F815F3B-7574-4BB0-B45A-4D517680164D}" srcOrd="6" destOrd="0" presId="urn:microsoft.com/office/officeart/2005/8/layout/pList1"/>
    <dgm:cxn modelId="{4478A259-78CA-4F5B-908E-22EA15D15A26}" type="presParOf" srcId="{6F815F3B-7574-4BB0-B45A-4D517680164D}" destId="{E643EBDC-2627-43B4-900D-3E8AFE7AD733}" srcOrd="0" destOrd="0" presId="urn:microsoft.com/office/officeart/2005/8/layout/pList1"/>
    <dgm:cxn modelId="{1E0B1875-67EF-4917-8EC4-DC4DFE0ED125}" type="presParOf" srcId="{6F815F3B-7574-4BB0-B45A-4D517680164D}" destId="{E9BF0B64-7116-4016-AC0E-FE37E553649F}" srcOrd="1" destOrd="0" presId="urn:microsoft.com/office/officeart/2005/8/layout/pList1"/>
    <dgm:cxn modelId="{90AABF13-D5AD-45E9-A192-EC20E93C1350}" type="presParOf" srcId="{01B13E0F-6F24-49F0-ACB6-6F91413E1DF4}" destId="{1403A2D8-1412-42D0-93F1-2E47F9CA038E}" srcOrd="7" destOrd="0" presId="urn:microsoft.com/office/officeart/2005/8/layout/pList1"/>
    <dgm:cxn modelId="{5CDD1D82-2B90-487C-8C17-FEC3C4BA02CD}" type="presParOf" srcId="{01B13E0F-6F24-49F0-ACB6-6F91413E1DF4}" destId="{DFAFEC21-15E4-4FCC-9995-56770348EBB4}" srcOrd="8" destOrd="0" presId="urn:microsoft.com/office/officeart/2005/8/layout/pList1"/>
    <dgm:cxn modelId="{E070A683-1A6E-45C3-B5BF-4A8274A92892}" type="presParOf" srcId="{DFAFEC21-15E4-4FCC-9995-56770348EBB4}" destId="{3E35C7D9-5CBC-4FD1-BDCB-B71AF5901B6E}" srcOrd="0" destOrd="0" presId="urn:microsoft.com/office/officeart/2005/8/layout/pList1"/>
    <dgm:cxn modelId="{1E65208C-B39C-42B6-B192-BD86122AA93C}" type="presParOf" srcId="{DFAFEC21-15E4-4FCC-9995-56770348EBB4}" destId="{1C552115-212B-483B-9A7B-67D74B88006B}" srcOrd="1" destOrd="0" presId="urn:microsoft.com/office/officeart/2005/8/layout/pList1"/>
    <dgm:cxn modelId="{43F1A111-FC16-4151-BC39-608A6B9F380D}" type="presParOf" srcId="{01B13E0F-6F24-49F0-ACB6-6F91413E1DF4}" destId="{AA09F6E0-34DC-458C-9894-5A8CE1227BA0}" srcOrd="9" destOrd="0" presId="urn:microsoft.com/office/officeart/2005/8/layout/pList1"/>
    <dgm:cxn modelId="{DA42E29B-681B-44CC-8D9F-6C1A4E1E82A1}" type="presParOf" srcId="{01B13E0F-6F24-49F0-ACB6-6F91413E1DF4}" destId="{0A793760-9A74-47F5-96EC-D3504242B22B}" srcOrd="10" destOrd="0" presId="urn:microsoft.com/office/officeart/2005/8/layout/pList1"/>
    <dgm:cxn modelId="{E95BD4AA-AA47-4ECC-A175-108BFB1B0233}" type="presParOf" srcId="{0A793760-9A74-47F5-96EC-D3504242B22B}" destId="{DE78E332-6FD3-4C2D-8B29-147FA11C15D1}" srcOrd="0" destOrd="0" presId="urn:microsoft.com/office/officeart/2005/8/layout/pList1"/>
    <dgm:cxn modelId="{92C811D9-529E-40EF-85C0-AD1CE21C5CAA}" type="presParOf" srcId="{0A793760-9A74-47F5-96EC-D3504242B22B}" destId="{48664E9B-81F8-46FD-8616-E2739D38A375}" srcOrd="1" destOrd="0" presId="urn:microsoft.com/office/officeart/2005/8/layout/pList1"/>
    <dgm:cxn modelId="{EA1ED7BA-1B91-429C-A10D-01055446FC81}" type="presParOf" srcId="{01B13E0F-6F24-49F0-ACB6-6F91413E1DF4}" destId="{BDE4CE6E-3F50-4C7F-B593-A17EA2C6570A}" srcOrd="11" destOrd="0" presId="urn:microsoft.com/office/officeart/2005/8/layout/pList1"/>
    <dgm:cxn modelId="{8892CDCC-0EE5-4556-87F5-CA10B721461D}" type="presParOf" srcId="{01B13E0F-6F24-49F0-ACB6-6F91413E1DF4}" destId="{7199E637-448A-4F65-873A-668CC48CA3FF}" srcOrd="12" destOrd="0" presId="urn:microsoft.com/office/officeart/2005/8/layout/pList1"/>
    <dgm:cxn modelId="{AA7816EF-FC5B-465F-8504-AB9110CC4276}" type="presParOf" srcId="{7199E637-448A-4F65-873A-668CC48CA3FF}" destId="{88D48F1C-81F9-416B-AED9-63246ACF79F1}" srcOrd="0" destOrd="0" presId="urn:microsoft.com/office/officeart/2005/8/layout/pList1"/>
    <dgm:cxn modelId="{9534B034-F689-4566-8C47-725B93068A05}" type="presParOf" srcId="{7199E637-448A-4F65-873A-668CC48CA3FF}" destId="{37241901-9ACF-483F-AD90-6A47231F2550}" srcOrd="1" destOrd="0" presId="urn:microsoft.com/office/officeart/2005/8/layout/pList1"/>
    <dgm:cxn modelId="{91914C89-0377-40F7-B64B-5CE4D39F0170}" type="presParOf" srcId="{01B13E0F-6F24-49F0-ACB6-6F91413E1DF4}" destId="{06D3AD2B-DAB7-44AB-B8FE-829C0AC870E9}" srcOrd="13" destOrd="0" presId="urn:microsoft.com/office/officeart/2005/8/layout/pList1"/>
    <dgm:cxn modelId="{E795EBB2-DD55-420C-988C-8445095197D3}" type="presParOf" srcId="{01B13E0F-6F24-49F0-ACB6-6F91413E1DF4}" destId="{E1553ED5-465A-43F8-A03C-AA2491A2023E}" srcOrd="14" destOrd="0" presId="urn:microsoft.com/office/officeart/2005/8/layout/pList1"/>
    <dgm:cxn modelId="{20C519A9-14DC-40B4-A6F4-7B0064C57004}" type="presParOf" srcId="{E1553ED5-465A-43F8-A03C-AA2491A2023E}" destId="{7229EC87-EA96-4142-AF54-27E93515E614}" srcOrd="0" destOrd="0" presId="urn:microsoft.com/office/officeart/2005/8/layout/pList1"/>
    <dgm:cxn modelId="{27EC20BC-F40C-49A9-9C96-A2642B4131B1}" type="presParOf" srcId="{E1553ED5-465A-43F8-A03C-AA2491A2023E}" destId="{F0F81E1D-7A89-4A3E-AD70-7A152F23262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2F53CB0-B896-47D3-9F8D-411D28781D4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</dgm:pt>
    <dgm:pt modelId="{0EE482A5-5B5C-4813-BAF7-EF9D6A075A00}">
      <dgm:prSet phldrT="[Text]"/>
      <dgm:spPr/>
      <dgm:t>
        <a:bodyPr/>
        <a:lstStyle/>
        <a:p>
          <a:r>
            <a:rPr lang="en-GB" dirty="0"/>
            <a:t>User </a:t>
          </a:r>
          <a:r>
            <a:rPr lang="en-GB" b="0" dirty="0"/>
            <a:t>speaking</a:t>
          </a:r>
          <a:endParaRPr lang="en-US" b="0" dirty="0"/>
        </a:p>
      </dgm:t>
    </dgm:pt>
    <dgm:pt modelId="{B8FE9AC3-7453-4774-A115-211041CD21AD}" type="parTrans" cxnId="{318C1FCC-2CDF-49C7-9047-78980B6606E2}">
      <dgm:prSet/>
      <dgm:spPr/>
      <dgm:t>
        <a:bodyPr/>
        <a:lstStyle/>
        <a:p>
          <a:endParaRPr lang="en-US"/>
        </a:p>
      </dgm:t>
    </dgm:pt>
    <dgm:pt modelId="{23606271-4BF4-48B6-B96A-F2B832F41AF1}" type="sibTrans" cxnId="{318C1FCC-2CDF-49C7-9047-78980B6606E2}">
      <dgm:prSet/>
      <dgm:spPr/>
      <dgm:t>
        <a:bodyPr/>
        <a:lstStyle/>
        <a:p>
          <a:endParaRPr lang="en-US"/>
        </a:p>
      </dgm:t>
    </dgm:pt>
    <dgm:pt modelId="{D2B619F6-1E4C-4B5E-9751-8120BC92909F}">
      <dgm:prSet phldrT="[Text]"/>
      <dgm:spPr/>
      <dgm:t>
        <a:bodyPr/>
        <a:lstStyle/>
        <a:p>
          <a:r>
            <a:rPr lang="en-GB" dirty="0"/>
            <a:t>Turning voice into text</a:t>
          </a:r>
          <a:endParaRPr lang="en-US" dirty="0"/>
        </a:p>
      </dgm:t>
    </dgm:pt>
    <dgm:pt modelId="{653CCF19-F4ED-4C30-BDF0-07401D8CE6CF}" type="parTrans" cxnId="{7FE043F6-86F5-4A66-972C-93E6BF2700A6}">
      <dgm:prSet/>
      <dgm:spPr/>
      <dgm:t>
        <a:bodyPr/>
        <a:lstStyle/>
        <a:p>
          <a:endParaRPr lang="en-US"/>
        </a:p>
      </dgm:t>
    </dgm:pt>
    <dgm:pt modelId="{B0351585-EC41-4095-AC0F-E7C354600C40}" type="sibTrans" cxnId="{7FE043F6-86F5-4A66-972C-93E6BF2700A6}">
      <dgm:prSet/>
      <dgm:spPr/>
      <dgm:t>
        <a:bodyPr/>
        <a:lstStyle/>
        <a:p>
          <a:endParaRPr lang="en-US"/>
        </a:p>
      </dgm:t>
    </dgm:pt>
    <dgm:pt modelId="{8B1ED849-15A9-4B6C-9190-7A123CAEDA6D}">
      <dgm:prSet phldrT="[Text]"/>
      <dgm:spPr/>
      <dgm:t>
        <a:bodyPr/>
        <a:lstStyle/>
        <a:p>
          <a:r>
            <a:rPr lang="en-GB" dirty="0"/>
            <a:t>Sending message to other user</a:t>
          </a:r>
          <a:endParaRPr lang="en-US" dirty="0"/>
        </a:p>
      </dgm:t>
    </dgm:pt>
    <dgm:pt modelId="{0B643583-E0E4-4E11-8C22-06DD6BE65FB4}" type="parTrans" cxnId="{81175BF7-D86F-4DBE-BB94-D1DF124A9DC2}">
      <dgm:prSet/>
      <dgm:spPr/>
      <dgm:t>
        <a:bodyPr/>
        <a:lstStyle/>
        <a:p>
          <a:endParaRPr lang="en-US"/>
        </a:p>
      </dgm:t>
    </dgm:pt>
    <dgm:pt modelId="{5E8BDA7B-09B8-4BBE-B4EF-193AEB458126}" type="sibTrans" cxnId="{81175BF7-D86F-4DBE-BB94-D1DF124A9DC2}">
      <dgm:prSet/>
      <dgm:spPr/>
      <dgm:t>
        <a:bodyPr/>
        <a:lstStyle/>
        <a:p>
          <a:endParaRPr lang="en-US"/>
        </a:p>
      </dgm:t>
    </dgm:pt>
    <dgm:pt modelId="{C7311F1D-0D40-4B64-8332-2C522657F949}">
      <dgm:prSet phldrT="[Text]"/>
      <dgm:spPr/>
      <dgm:t>
        <a:bodyPr/>
        <a:lstStyle/>
        <a:p>
          <a:r>
            <a:rPr lang="en-GB" dirty="0"/>
            <a:t>Translating to selected language</a:t>
          </a:r>
          <a:endParaRPr lang="en-US" dirty="0"/>
        </a:p>
      </dgm:t>
    </dgm:pt>
    <dgm:pt modelId="{FF4D79E4-D5AC-43A8-8FA4-DFF70D92C864}" type="parTrans" cxnId="{C6D89DE4-86B5-4155-A1C5-FE8078CAF462}">
      <dgm:prSet/>
      <dgm:spPr/>
      <dgm:t>
        <a:bodyPr/>
        <a:lstStyle/>
        <a:p>
          <a:endParaRPr lang="en-US"/>
        </a:p>
      </dgm:t>
    </dgm:pt>
    <dgm:pt modelId="{36C1DDE0-6759-4A04-A62E-F67CDAC08C22}" type="sibTrans" cxnId="{C6D89DE4-86B5-4155-A1C5-FE8078CAF462}">
      <dgm:prSet/>
      <dgm:spPr/>
      <dgm:t>
        <a:bodyPr/>
        <a:lstStyle/>
        <a:p>
          <a:endParaRPr lang="en-US"/>
        </a:p>
      </dgm:t>
    </dgm:pt>
    <dgm:pt modelId="{FF82ECC4-8D6E-4B67-8745-15B5A468D0C2}">
      <dgm:prSet phldrT="[Text]"/>
      <dgm:spPr/>
      <dgm:t>
        <a:bodyPr/>
        <a:lstStyle/>
        <a:p>
          <a:r>
            <a:rPr lang="en-GB" dirty="0"/>
            <a:t>Turning text into voice</a:t>
          </a:r>
          <a:endParaRPr lang="en-US" dirty="0"/>
        </a:p>
      </dgm:t>
    </dgm:pt>
    <dgm:pt modelId="{3DD7AF07-C310-4D25-9DE6-EBDC519C79F2}" type="parTrans" cxnId="{D1B9A64B-15BF-4527-AF3D-9FBD6371C1A1}">
      <dgm:prSet/>
      <dgm:spPr/>
      <dgm:t>
        <a:bodyPr/>
        <a:lstStyle/>
        <a:p>
          <a:endParaRPr lang="en-US"/>
        </a:p>
      </dgm:t>
    </dgm:pt>
    <dgm:pt modelId="{32840127-CA13-421C-BB18-748009B09E90}" type="sibTrans" cxnId="{D1B9A64B-15BF-4527-AF3D-9FBD6371C1A1}">
      <dgm:prSet/>
      <dgm:spPr/>
      <dgm:t>
        <a:bodyPr/>
        <a:lstStyle/>
        <a:p>
          <a:endParaRPr lang="en-US"/>
        </a:p>
      </dgm:t>
    </dgm:pt>
    <dgm:pt modelId="{45E92AE6-C740-49E1-AAA5-0CEFA7FB8065}">
      <dgm:prSet phldrT="[Text]"/>
      <dgm:spPr/>
      <dgm:t>
        <a:bodyPr/>
        <a:lstStyle/>
        <a:p>
          <a:r>
            <a:rPr lang="en-GB" dirty="0"/>
            <a:t>Other user listening</a:t>
          </a:r>
          <a:endParaRPr lang="en-US" dirty="0"/>
        </a:p>
      </dgm:t>
    </dgm:pt>
    <dgm:pt modelId="{4DA143AD-C617-4E92-B18F-DA14BBC5D15A}" type="parTrans" cxnId="{58CD362F-D5E2-46D9-A882-2876D8FAE557}">
      <dgm:prSet/>
      <dgm:spPr/>
      <dgm:t>
        <a:bodyPr/>
        <a:lstStyle/>
        <a:p>
          <a:endParaRPr lang="en-US"/>
        </a:p>
      </dgm:t>
    </dgm:pt>
    <dgm:pt modelId="{D0B42FCB-2376-45E1-AEFD-8D0B8C22E7AD}" type="sibTrans" cxnId="{58CD362F-D5E2-46D9-A882-2876D8FAE557}">
      <dgm:prSet/>
      <dgm:spPr/>
      <dgm:t>
        <a:bodyPr/>
        <a:lstStyle/>
        <a:p>
          <a:endParaRPr lang="en-US"/>
        </a:p>
      </dgm:t>
    </dgm:pt>
    <dgm:pt modelId="{313DD510-4958-45CA-8F72-935CA97BB930}" type="pres">
      <dgm:prSet presAssocID="{12F53CB0-B896-47D3-9F8D-411D28781D44}" presName="diagram" presStyleCnt="0">
        <dgm:presLayoutVars>
          <dgm:dir/>
          <dgm:resizeHandles val="exact"/>
        </dgm:presLayoutVars>
      </dgm:prSet>
      <dgm:spPr/>
    </dgm:pt>
    <dgm:pt modelId="{A0E33450-606B-4AFC-BD2E-EE515BFDA0FA}" type="pres">
      <dgm:prSet presAssocID="{0EE482A5-5B5C-4813-BAF7-EF9D6A075A00}" presName="node" presStyleLbl="node1" presStyleIdx="0" presStyleCnt="6">
        <dgm:presLayoutVars>
          <dgm:bulletEnabled val="1"/>
        </dgm:presLayoutVars>
      </dgm:prSet>
      <dgm:spPr/>
    </dgm:pt>
    <dgm:pt modelId="{307AFC67-AD7D-44F0-B724-25B115F17B78}" type="pres">
      <dgm:prSet presAssocID="{23606271-4BF4-48B6-B96A-F2B832F41AF1}" presName="sibTrans" presStyleLbl="sibTrans2D1" presStyleIdx="0" presStyleCnt="5"/>
      <dgm:spPr/>
    </dgm:pt>
    <dgm:pt modelId="{2F6695A1-1BC1-4AFA-AAA4-B2F91A7C0B00}" type="pres">
      <dgm:prSet presAssocID="{23606271-4BF4-48B6-B96A-F2B832F41AF1}" presName="connectorText" presStyleLbl="sibTrans2D1" presStyleIdx="0" presStyleCnt="5"/>
      <dgm:spPr/>
    </dgm:pt>
    <dgm:pt modelId="{0EBDDDEF-7C3E-4D32-8D4E-ACCCBA3529DE}" type="pres">
      <dgm:prSet presAssocID="{D2B619F6-1E4C-4B5E-9751-8120BC92909F}" presName="node" presStyleLbl="node1" presStyleIdx="1" presStyleCnt="6">
        <dgm:presLayoutVars>
          <dgm:bulletEnabled val="1"/>
        </dgm:presLayoutVars>
      </dgm:prSet>
      <dgm:spPr/>
    </dgm:pt>
    <dgm:pt modelId="{181BAF77-E32A-4281-8298-BD88ECB4C911}" type="pres">
      <dgm:prSet presAssocID="{B0351585-EC41-4095-AC0F-E7C354600C40}" presName="sibTrans" presStyleLbl="sibTrans2D1" presStyleIdx="1" presStyleCnt="5"/>
      <dgm:spPr/>
    </dgm:pt>
    <dgm:pt modelId="{4683ABA5-439A-49D5-B7C2-385F307BF97D}" type="pres">
      <dgm:prSet presAssocID="{B0351585-EC41-4095-AC0F-E7C354600C40}" presName="connectorText" presStyleLbl="sibTrans2D1" presStyleIdx="1" presStyleCnt="5"/>
      <dgm:spPr/>
    </dgm:pt>
    <dgm:pt modelId="{0FCF2B51-2DAA-4F31-B6EC-A6D7E5D5430A}" type="pres">
      <dgm:prSet presAssocID="{8B1ED849-15A9-4B6C-9190-7A123CAEDA6D}" presName="node" presStyleLbl="node1" presStyleIdx="2" presStyleCnt="6">
        <dgm:presLayoutVars>
          <dgm:bulletEnabled val="1"/>
        </dgm:presLayoutVars>
      </dgm:prSet>
      <dgm:spPr/>
    </dgm:pt>
    <dgm:pt modelId="{853DEACA-0D41-4D94-8427-7A720EB7D60B}" type="pres">
      <dgm:prSet presAssocID="{5E8BDA7B-09B8-4BBE-B4EF-193AEB458126}" presName="sibTrans" presStyleLbl="sibTrans2D1" presStyleIdx="2" presStyleCnt="5"/>
      <dgm:spPr/>
    </dgm:pt>
    <dgm:pt modelId="{A756C016-524B-4406-AD8B-3E5B3DBACB9E}" type="pres">
      <dgm:prSet presAssocID="{5E8BDA7B-09B8-4BBE-B4EF-193AEB458126}" presName="connectorText" presStyleLbl="sibTrans2D1" presStyleIdx="2" presStyleCnt="5"/>
      <dgm:spPr/>
    </dgm:pt>
    <dgm:pt modelId="{464C0D2D-7286-4AF8-99CD-C122F2D40D55}" type="pres">
      <dgm:prSet presAssocID="{C7311F1D-0D40-4B64-8332-2C522657F949}" presName="node" presStyleLbl="node1" presStyleIdx="3" presStyleCnt="6">
        <dgm:presLayoutVars>
          <dgm:bulletEnabled val="1"/>
        </dgm:presLayoutVars>
      </dgm:prSet>
      <dgm:spPr/>
    </dgm:pt>
    <dgm:pt modelId="{90FAE0E5-9DC4-432C-94E6-3144B7CDFB3E}" type="pres">
      <dgm:prSet presAssocID="{36C1DDE0-6759-4A04-A62E-F67CDAC08C22}" presName="sibTrans" presStyleLbl="sibTrans2D1" presStyleIdx="3" presStyleCnt="5"/>
      <dgm:spPr/>
    </dgm:pt>
    <dgm:pt modelId="{3A4E3B33-4B1C-4F49-A219-2B108BE78594}" type="pres">
      <dgm:prSet presAssocID="{36C1DDE0-6759-4A04-A62E-F67CDAC08C22}" presName="connectorText" presStyleLbl="sibTrans2D1" presStyleIdx="3" presStyleCnt="5"/>
      <dgm:spPr/>
    </dgm:pt>
    <dgm:pt modelId="{962774EE-F54E-4DD0-B67E-685F469EAACB}" type="pres">
      <dgm:prSet presAssocID="{FF82ECC4-8D6E-4B67-8745-15B5A468D0C2}" presName="node" presStyleLbl="node1" presStyleIdx="4" presStyleCnt="6">
        <dgm:presLayoutVars>
          <dgm:bulletEnabled val="1"/>
        </dgm:presLayoutVars>
      </dgm:prSet>
      <dgm:spPr/>
    </dgm:pt>
    <dgm:pt modelId="{A59E0773-4972-49FD-8417-F000C365D265}" type="pres">
      <dgm:prSet presAssocID="{32840127-CA13-421C-BB18-748009B09E90}" presName="sibTrans" presStyleLbl="sibTrans2D1" presStyleIdx="4" presStyleCnt="5"/>
      <dgm:spPr/>
    </dgm:pt>
    <dgm:pt modelId="{80A567CE-23A9-4676-BBBD-57BC91EAAA9D}" type="pres">
      <dgm:prSet presAssocID="{32840127-CA13-421C-BB18-748009B09E90}" presName="connectorText" presStyleLbl="sibTrans2D1" presStyleIdx="4" presStyleCnt="5"/>
      <dgm:spPr/>
    </dgm:pt>
    <dgm:pt modelId="{7390058B-3190-4126-BE42-F878712AD84E}" type="pres">
      <dgm:prSet presAssocID="{45E92AE6-C740-49E1-AAA5-0CEFA7FB8065}" presName="node" presStyleLbl="node1" presStyleIdx="5" presStyleCnt="6">
        <dgm:presLayoutVars>
          <dgm:bulletEnabled val="1"/>
        </dgm:presLayoutVars>
      </dgm:prSet>
      <dgm:spPr/>
    </dgm:pt>
  </dgm:ptLst>
  <dgm:cxnLst>
    <dgm:cxn modelId="{C567B803-CE55-434E-9DD9-914F8EF1A655}" type="presOf" srcId="{D2B619F6-1E4C-4B5E-9751-8120BC92909F}" destId="{0EBDDDEF-7C3E-4D32-8D4E-ACCCBA3529DE}" srcOrd="0" destOrd="0" presId="urn:microsoft.com/office/officeart/2005/8/layout/process5"/>
    <dgm:cxn modelId="{0D733909-92D4-4870-AD90-1D3AAF53E324}" type="presOf" srcId="{FF82ECC4-8D6E-4B67-8745-15B5A468D0C2}" destId="{962774EE-F54E-4DD0-B67E-685F469EAACB}" srcOrd="0" destOrd="0" presId="urn:microsoft.com/office/officeart/2005/8/layout/process5"/>
    <dgm:cxn modelId="{58CD362F-D5E2-46D9-A882-2876D8FAE557}" srcId="{12F53CB0-B896-47D3-9F8D-411D28781D44}" destId="{45E92AE6-C740-49E1-AAA5-0CEFA7FB8065}" srcOrd="5" destOrd="0" parTransId="{4DA143AD-C617-4E92-B18F-DA14BBC5D15A}" sibTransId="{D0B42FCB-2376-45E1-AEFD-8D0B8C22E7AD}"/>
    <dgm:cxn modelId="{45B9BF34-A9D1-4AA4-9DBE-A1E7F2217BAD}" type="presOf" srcId="{12F53CB0-B896-47D3-9F8D-411D28781D44}" destId="{313DD510-4958-45CA-8F72-935CA97BB930}" srcOrd="0" destOrd="0" presId="urn:microsoft.com/office/officeart/2005/8/layout/process5"/>
    <dgm:cxn modelId="{EF6CA768-9169-49A1-9A54-6543E844B4D9}" type="presOf" srcId="{23606271-4BF4-48B6-B96A-F2B832F41AF1}" destId="{2F6695A1-1BC1-4AFA-AAA4-B2F91A7C0B00}" srcOrd="1" destOrd="0" presId="urn:microsoft.com/office/officeart/2005/8/layout/process5"/>
    <dgm:cxn modelId="{C8D8F648-6281-40A0-B3B7-D38938F1EE51}" type="presOf" srcId="{36C1DDE0-6759-4A04-A62E-F67CDAC08C22}" destId="{90FAE0E5-9DC4-432C-94E6-3144B7CDFB3E}" srcOrd="0" destOrd="0" presId="urn:microsoft.com/office/officeart/2005/8/layout/process5"/>
    <dgm:cxn modelId="{D1B9A64B-15BF-4527-AF3D-9FBD6371C1A1}" srcId="{12F53CB0-B896-47D3-9F8D-411D28781D44}" destId="{FF82ECC4-8D6E-4B67-8745-15B5A468D0C2}" srcOrd="4" destOrd="0" parTransId="{3DD7AF07-C310-4D25-9DE6-EBDC519C79F2}" sibTransId="{32840127-CA13-421C-BB18-748009B09E90}"/>
    <dgm:cxn modelId="{AF1ACE6B-0F73-4693-96C8-B1A71A85975E}" type="presOf" srcId="{0EE482A5-5B5C-4813-BAF7-EF9D6A075A00}" destId="{A0E33450-606B-4AFC-BD2E-EE515BFDA0FA}" srcOrd="0" destOrd="0" presId="urn:microsoft.com/office/officeart/2005/8/layout/process5"/>
    <dgm:cxn modelId="{1EC21D71-9CED-454D-9C78-8575F25C182C}" type="presOf" srcId="{B0351585-EC41-4095-AC0F-E7C354600C40}" destId="{4683ABA5-439A-49D5-B7C2-385F307BF97D}" srcOrd="1" destOrd="0" presId="urn:microsoft.com/office/officeart/2005/8/layout/process5"/>
    <dgm:cxn modelId="{00CAD777-A0D0-425B-A437-B9366EE134FA}" type="presOf" srcId="{B0351585-EC41-4095-AC0F-E7C354600C40}" destId="{181BAF77-E32A-4281-8298-BD88ECB4C911}" srcOrd="0" destOrd="0" presId="urn:microsoft.com/office/officeart/2005/8/layout/process5"/>
    <dgm:cxn modelId="{E6644B7B-5957-43C5-AD52-C5E6BEE1B7E6}" type="presOf" srcId="{8B1ED849-15A9-4B6C-9190-7A123CAEDA6D}" destId="{0FCF2B51-2DAA-4F31-B6EC-A6D7E5D5430A}" srcOrd="0" destOrd="0" presId="urn:microsoft.com/office/officeart/2005/8/layout/process5"/>
    <dgm:cxn modelId="{1F2F587C-28C3-4026-BDF8-FCF48473D9F1}" type="presOf" srcId="{5E8BDA7B-09B8-4BBE-B4EF-193AEB458126}" destId="{A756C016-524B-4406-AD8B-3E5B3DBACB9E}" srcOrd="1" destOrd="0" presId="urn:microsoft.com/office/officeart/2005/8/layout/process5"/>
    <dgm:cxn modelId="{A0880B7E-6194-43F7-ACE3-C5A35468FA27}" type="presOf" srcId="{C7311F1D-0D40-4B64-8332-2C522657F949}" destId="{464C0D2D-7286-4AF8-99CD-C122F2D40D55}" srcOrd="0" destOrd="0" presId="urn:microsoft.com/office/officeart/2005/8/layout/process5"/>
    <dgm:cxn modelId="{076EC19E-7144-4BE9-A45F-FFB0B161710D}" type="presOf" srcId="{23606271-4BF4-48B6-B96A-F2B832F41AF1}" destId="{307AFC67-AD7D-44F0-B724-25B115F17B78}" srcOrd="0" destOrd="0" presId="urn:microsoft.com/office/officeart/2005/8/layout/process5"/>
    <dgm:cxn modelId="{318C1FCC-2CDF-49C7-9047-78980B6606E2}" srcId="{12F53CB0-B896-47D3-9F8D-411D28781D44}" destId="{0EE482A5-5B5C-4813-BAF7-EF9D6A075A00}" srcOrd="0" destOrd="0" parTransId="{B8FE9AC3-7453-4774-A115-211041CD21AD}" sibTransId="{23606271-4BF4-48B6-B96A-F2B832F41AF1}"/>
    <dgm:cxn modelId="{0F67A5DA-7786-4034-9253-D6B3774E14A2}" type="presOf" srcId="{45E92AE6-C740-49E1-AAA5-0CEFA7FB8065}" destId="{7390058B-3190-4126-BE42-F878712AD84E}" srcOrd="0" destOrd="0" presId="urn:microsoft.com/office/officeart/2005/8/layout/process5"/>
    <dgm:cxn modelId="{6807EEDF-E003-455A-B40F-B94943AA9A0C}" type="presOf" srcId="{32840127-CA13-421C-BB18-748009B09E90}" destId="{A59E0773-4972-49FD-8417-F000C365D265}" srcOrd="0" destOrd="0" presId="urn:microsoft.com/office/officeart/2005/8/layout/process5"/>
    <dgm:cxn modelId="{C6D89DE4-86B5-4155-A1C5-FE8078CAF462}" srcId="{12F53CB0-B896-47D3-9F8D-411D28781D44}" destId="{C7311F1D-0D40-4B64-8332-2C522657F949}" srcOrd="3" destOrd="0" parTransId="{FF4D79E4-D5AC-43A8-8FA4-DFF70D92C864}" sibTransId="{36C1DDE0-6759-4A04-A62E-F67CDAC08C22}"/>
    <dgm:cxn modelId="{C72DD6E9-EB08-4B72-891A-C16CEC3DC3D8}" type="presOf" srcId="{36C1DDE0-6759-4A04-A62E-F67CDAC08C22}" destId="{3A4E3B33-4B1C-4F49-A219-2B108BE78594}" srcOrd="1" destOrd="0" presId="urn:microsoft.com/office/officeart/2005/8/layout/process5"/>
    <dgm:cxn modelId="{FD0BCCF1-A3F7-4FE6-8508-7AFB3D7EEBC4}" type="presOf" srcId="{32840127-CA13-421C-BB18-748009B09E90}" destId="{80A567CE-23A9-4676-BBBD-57BC91EAAA9D}" srcOrd="1" destOrd="0" presId="urn:microsoft.com/office/officeart/2005/8/layout/process5"/>
    <dgm:cxn modelId="{2261A2F2-C123-4FBB-AF46-6C642F78369A}" type="presOf" srcId="{5E8BDA7B-09B8-4BBE-B4EF-193AEB458126}" destId="{853DEACA-0D41-4D94-8427-7A720EB7D60B}" srcOrd="0" destOrd="0" presId="urn:microsoft.com/office/officeart/2005/8/layout/process5"/>
    <dgm:cxn modelId="{7FE043F6-86F5-4A66-972C-93E6BF2700A6}" srcId="{12F53CB0-B896-47D3-9F8D-411D28781D44}" destId="{D2B619F6-1E4C-4B5E-9751-8120BC92909F}" srcOrd="1" destOrd="0" parTransId="{653CCF19-F4ED-4C30-BDF0-07401D8CE6CF}" sibTransId="{B0351585-EC41-4095-AC0F-E7C354600C40}"/>
    <dgm:cxn modelId="{81175BF7-D86F-4DBE-BB94-D1DF124A9DC2}" srcId="{12F53CB0-B896-47D3-9F8D-411D28781D44}" destId="{8B1ED849-15A9-4B6C-9190-7A123CAEDA6D}" srcOrd="2" destOrd="0" parTransId="{0B643583-E0E4-4E11-8C22-06DD6BE65FB4}" sibTransId="{5E8BDA7B-09B8-4BBE-B4EF-193AEB458126}"/>
    <dgm:cxn modelId="{7E187521-5518-4608-960B-6D064F9827AD}" type="presParOf" srcId="{313DD510-4958-45CA-8F72-935CA97BB930}" destId="{A0E33450-606B-4AFC-BD2E-EE515BFDA0FA}" srcOrd="0" destOrd="0" presId="urn:microsoft.com/office/officeart/2005/8/layout/process5"/>
    <dgm:cxn modelId="{4164D98D-3E1D-4E62-8DAC-7C3208638686}" type="presParOf" srcId="{313DD510-4958-45CA-8F72-935CA97BB930}" destId="{307AFC67-AD7D-44F0-B724-25B115F17B78}" srcOrd="1" destOrd="0" presId="urn:microsoft.com/office/officeart/2005/8/layout/process5"/>
    <dgm:cxn modelId="{E28C69A4-4C5C-4DC4-83C4-CFA786DD3F09}" type="presParOf" srcId="{307AFC67-AD7D-44F0-B724-25B115F17B78}" destId="{2F6695A1-1BC1-4AFA-AAA4-B2F91A7C0B00}" srcOrd="0" destOrd="0" presId="urn:microsoft.com/office/officeart/2005/8/layout/process5"/>
    <dgm:cxn modelId="{5EB4A5E9-E8A2-4C89-8AF0-A2925918BEAD}" type="presParOf" srcId="{313DD510-4958-45CA-8F72-935CA97BB930}" destId="{0EBDDDEF-7C3E-4D32-8D4E-ACCCBA3529DE}" srcOrd="2" destOrd="0" presId="urn:microsoft.com/office/officeart/2005/8/layout/process5"/>
    <dgm:cxn modelId="{7D25BAC9-E523-4827-9328-F8922D6A27D7}" type="presParOf" srcId="{313DD510-4958-45CA-8F72-935CA97BB930}" destId="{181BAF77-E32A-4281-8298-BD88ECB4C911}" srcOrd="3" destOrd="0" presId="urn:microsoft.com/office/officeart/2005/8/layout/process5"/>
    <dgm:cxn modelId="{1615675F-EB06-4FAA-BC92-859A38562F63}" type="presParOf" srcId="{181BAF77-E32A-4281-8298-BD88ECB4C911}" destId="{4683ABA5-439A-49D5-B7C2-385F307BF97D}" srcOrd="0" destOrd="0" presId="urn:microsoft.com/office/officeart/2005/8/layout/process5"/>
    <dgm:cxn modelId="{C64AD3C1-9209-4793-A607-C3F46E7172FB}" type="presParOf" srcId="{313DD510-4958-45CA-8F72-935CA97BB930}" destId="{0FCF2B51-2DAA-4F31-B6EC-A6D7E5D5430A}" srcOrd="4" destOrd="0" presId="urn:microsoft.com/office/officeart/2005/8/layout/process5"/>
    <dgm:cxn modelId="{50E54528-2942-4DD8-8E2A-079B5E7673BD}" type="presParOf" srcId="{313DD510-4958-45CA-8F72-935CA97BB930}" destId="{853DEACA-0D41-4D94-8427-7A720EB7D60B}" srcOrd="5" destOrd="0" presId="urn:microsoft.com/office/officeart/2005/8/layout/process5"/>
    <dgm:cxn modelId="{7111BD64-30D1-4DDA-82C9-3111329D61C1}" type="presParOf" srcId="{853DEACA-0D41-4D94-8427-7A720EB7D60B}" destId="{A756C016-524B-4406-AD8B-3E5B3DBACB9E}" srcOrd="0" destOrd="0" presId="urn:microsoft.com/office/officeart/2005/8/layout/process5"/>
    <dgm:cxn modelId="{A1C60774-EE26-431C-85B2-C620B3397178}" type="presParOf" srcId="{313DD510-4958-45CA-8F72-935CA97BB930}" destId="{464C0D2D-7286-4AF8-99CD-C122F2D40D55}" srcOrd="6" destOrd="0" presId="urn:microsoft.com/office/officeart/2005/8/layout/process5"/>
    <dgm:cxn modelId="{59AEC0B8-AE70-4B46-95A4-F019E6008ECC}" type="presParOf" srcId="{313DD510-4958-45CA-8F72-935CA97BB930}" destId="{90FAE0E5-9DC4-432C-94E6-3144B7CDFB3E}" srcOrd="7" destOrd="0" presId="urn:microsoft.com/office/officeart/2005/8/layout/process5"/>
    <dgm:cxn modelId="{67586A39-2E1A-4DD9-9B2B-0CF0AB217741}" type="presParOf" srcId="{90FAE0E5-9DC4-432C-94E6-3144B7CDFB3E}" destId="{3A4E3B33-4B1C-4F49-A219-2B108BE78594}" srcOrd="0" destOrd="0" presId="urn:microsoft.com/office/officeart/2005/8/layout/process5"/>
    <dgm:cxn modelId="{DF9F4E00-931B-4059-9E12-38E72EE40114}" type="presParOf" srcId="{313DD510-4958-45CA-8F72-935CA97BB930}" destId="{962774EE-F54E-4DD0-B67E-685F469EAACB}" srcOrd="8" destOrd="0" presId="urn:microsoft.com/office/officeart/2005/8/layout/process5"/>
    <dgm:cxn modelId="{1CF98523-426A-4559-A0B5-CDF567C6695E}" type="presParOf" srcId="{313DD510-4958-45CA-8F72-935CA97BB930}" destId="{A59E0773-4972-49FD-8417-F000C365D265}" srcOrd="9" destOrd="0" presId="urn:microsoft.com/office/officeart/2005/8/layout/process5"/>
    <dgm:cxn modelId="{AE8DC7FB-B485-4069-A90F-3A0DF078A927}" type="presParOf" srcId="{A59E0773-4972-49FD-8417-F000C365D265}" destId="{80A567CE-23A9-4676-BBBD-57BC91EAAA9D}" srcOrd="0" destOrd="0" presId="urn:microsoft.com/office/officeart/2005/8/layout/process5"/>
    <dgm:cxn modelId="{F85BBF0B-6419-4C9E-83D2-599AE5E98469}" type="presParOf" srcId="{313DD510-4958-45CA-8F72-935CA97BB930}" destId="{7390058B-3190-4126-BE42-F878712AD84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9090357-E371-4416-A2F1-AD9E35EB3B2B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64827E-08A0-4652-B72F-034C4B6AD885}">
      <dgm:prSet phldrT="[Text]"/>
      <dgm:spPr>
        <a:noFill/>
        <a:ln>
          <a:noFill/>
        </a:ln>
      </dgm:spPr>
      <dgm:t>
        <a:bodyPr/>
        <a:lstStyle/>
        <a:p>
          <a:r>
            <a:rPr lang="en-GB" b="0" i="0" u="none" dirty="0">
              <a:solidFill>
                <a:schemeClr val="tx1"/>
              </a:solidFill>
              <a:effectLst/>
            </a:rPr>
            <a:t>Multi-platform Support</a:t>
          </a:r>
          <a:endParaRPr lang="en-US" b="0" i="0" u="none" dirty="0"/>
        </a:p>
      </dgm:t>
    </dgm:pt>
    <dgm:pt modelId="{A82A00BF-0F2C-4950-BDFD-5A6328E27E01}" type="parTrans" cxnId="{0B026D8E-7F29-40E9-AD42-7D911A0B1226}">
      <dgm:prSet/>
      <dgm:spPr/>
      <dgm:t>
        <a:bodyPr/>
        <a:lstStyle/>
        <a:p>
          <a:endParaRPr lang="en-US"/>
        </a:p>
      </dgm:t>
    </dgm:pt>
    <dgm:pt modelId="{D2C63A10-E2DD-4662-8EDE-BB3F97FD7DAE}" type="sibTrans" cxnId="{0B026D8E-7F29-40E9-AD42-7D911A0B1226}">
      <dgm:prSet/>
      <dgm:spPr/>
      <dgm:t>
        <a:bodyPr/>
        <a:lstStyle/>
        <a:p>
          <a:endParaRPr lang="en-US"/>
        </a:p>
      </dgm:t>
    </dgm:pt>
    <dgm:pt modelId="{25306C49-932C-45E3-A200-DCB5F929EFF3}">
      <dgm:prSet/>
      <dgm:spPr>
        <a:noFill/>
        <a:ln>
          <a:noFill/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effectLst/>
            </a:rPr>
            <a:t>Voice Changing Functionality</a:t>
          </a:r>
        </a:p>
      </dgm:t>
    </dgm:pt>
    <dgm:pt modelId="{615E03B3-4833-44C4-866A-35AA6B1609D3}" type="parTrans" cxnId="{E5E0889C-C0DD-4131-96A2-5FE3523B6F17}">
      <dgm:prSet/>
      <dgm:spPr/>
      <dgm:t>
        <a:bodyPr/>
        <a:lstStyle/>
        <a:p>
          <a:endParaRPr lang="en-US"/>
        </a:p>
      </dgm:t>
    </dgm:pt>
    <dgm:pt modelId="{834D229E-9F68-4BA9-ACDE-A4AAD3AC2B48}" type="sibTrans" cxnId="{E5E0889C-C0DD-4131-96A2-5FE3523B6F17}">
      <dgm:prSet/>
      <dgm:spPr/>
      <dgm:t>
        <a:bodyPr/>
        <a:lstStyle/>
        <a:p>
          <a:endParaRPr lang="en-US"/>
        </a:p>
      </dgm:t>
    </dgm:pt>
    <dgm:pt modelId="{EA234865-F4DE-4D18-8325-51B198B7AC63}">
      <dgm:prSet/>
      <dgm:spPr>
        <a:noFill/>
        <a:ln>
          <a:noFill/>
        </a:ln>
      </dgm:spPr>
      <dgm:t>
        <a:bodyPr/>
        <a:lstStyle/>
        <a:p>
          <a:r>
            <a:rPr lang="en-GB" dirty="0">
              <a:solidFill>
                <a:schemeClr val="tx1"/>
              </a:solidFill>
              <a:effectLst/>
            </a:rPr>
            <a:t>Improved Translation Technology</a:t>
          </a:r>
        </a:p>
      </dgm:t>
    </dgm:pt>
    <dgm:pt modelId="{E2F23EA0-6C64-4F97-A578-BA2281F9EB6E}" type="parTrans" cxnId="{75F60711-17EB-4BBB-8BB2-6C93C16CE37F}">
      <dgm:prSet/>
      <dgm:spPr/>
      <dgm:t>
        <a:bodyPr/>
        <a:lstStyle/>
        <a:p>
          <a:endParaRPr lang="en-US"/>
        </a:p>
      </dgm:t>
    </dgm:pt>
    <dgm:pt modelId="{AB09DA99-BCAA-4512-A549-8C3C3AFC8AE9}" type="sibTrans" cxnId="{75F60711-17EB-4BBB-8BB2-6C93C16CE37F}">
      <dgm:prSet/>
      <dgm:spPr/>
      <dgm:t>
        <a:bodyPr/>
        <a:lstStyle/>
        <a:p>
          <a:endParaRPr lang="en-US"/>
        </a:p>
      </dgm:t>
    </dgm:pt>
    <dgm:pt modelId="{CA89F9BB-6D23-4DBD-8D7F-C450AB7349B3}">
      <dgm:prSet phldrT="[Text]"/>
      <dgm:spPr>
        <a:noFill/>
        <a:ln>
          <a:noFill/>
        </a:ln>
      </dgm:spPr>
      <dgm:t>
        <a:bodyPr/>
        <a:lstStyle/>
        <a:p>
          <a:r>
            <a:rPr lang="en-GB" i="1" dirty="0">
              <a:solidFill>
                <a:schemeClr val="tx1"/>
              </a:solidFill>
              <a:effectLst/>
            </a:rPr>
            <a:t>Expand supported platforms like desktop computers and mobile devices.</a:t>
          </a:r>
          <a:endParaRPr lang="en-US" i="1" dirty="0"/>
        </a:p>
      </dgm:t>
    </dgm:pt>
    <dgm:pt modelId="{6F49DC00-2727-4947-8310-A9D17515A90D}" type="parTrans" cxnId="{DA8BB693-996F-4C9D-8B73-CD753429C71C}">
      <dgm:prSet/>
      <dgm:spPr/>
      <dgm:t>
        <a:bodyPr/>
        <a:lstStyle/>
        <a:p>
          <a:endParaRPr lang="en-US"/>
        </a:p>
      </dgm:t>
    </dgm:pt>
    <dgm:pt modelId="{CA8EFDA2-BB65-4EEA-90FB-2BCEAF8D6ACF}" type="sibTrans" cxnId="{DA8BB693-996F-4C9D-8B73-CD753429C71C}">
      <dgm:prSet/>
      <dgm:spPr/>
      <dgm:t>
        <a:bodyPr/>
        <a:lstStyle/>
        <a:p>
          <a:endParaRPr lang="en-US"/>
        </a:p>
      </dgm:t>
    </dgm:pt>
    <dgm:pt modelId="{C7ADA88F-7D3F-47EE-A3D7-B3FD6978F686}">
      <dgm:prSet/>
      <dgm:spPr>
        <a:noFill/>
        <a:ln>
          <a:noFill/>
        </a:ln>
      </dgm:spPr>
      <dgm:t>
        <a:bodyPr/>
        <a:lstStyle/>
        <a:p>
          <a:r>
            <a:rPr lang="en-GB" i="1" dirty="0">
              <a:solidFill>
                <a:schemeClr val="tx1"/>
              </a:solidFill>
              <a:effectLst/>
            </a:rPr>
            <a:t>Users shall hear other person translated voice.</a:t>
          </a:r>
        </a:p>
      </dgm:t>
    </dgm:pt>
    <dgm:pt modelId="{03619B45-4F79-4E7E-8315-BC15B4FBCA95}" type="parTrans" cxnId="{431AD095-2431-4ABD-BE7D-2AB773CC43CC}">
      <dgm:prSet/>
      <dgm:spPr/>
      <dgm:t>
        <a:bodyPr/>
        <a:lstStyle/>
        <a:p>
          <a:endParaRPr lang="en-US"/>
        </a:p>
      </dgm:t>
    </dgm:pt>
    <dgm:pt modelId="{325E86D6-865D-4F2E-A123-3CE9CD76F0EC}" type="sibTrans" cxnId="{431AD095-2431-4ABD-BE7D-2AB773CC43CC}">
      <dgm:prSet/>
      <dgm:spPr/>
      <dgm:t>
        <a:bodyPr/>
        <a:lstStyle/>
        <a:p>
          <a:endParaRPr lang="en-US"/>
        </a:p>
      </dgm:t>
    </dgm:pt>
    <dgm:pt modelId="{BF470CD1-8E66-404F-81CC-C0E6B30464B9}">
      <dgm:prSet/>
      <dgm:spPr>
        <a:noFill/>
        <a:ln>
          <a:noFill/>
        </a:ln>
      </dgm:spPr>
      <dgm:t>
        <a:bodyPr/>
        <a:lstStyle/>
        <a:p>
          <a:r>
            <a:rPr lang="en-GB" i="1" dirty="0">
              <a:solidFill>
                <a:schemeClr val="tx1"/>
              </a:solidFill>
              <a:effectLst/>
            </a:rPr>
            <a:t>Enhance accuracy, speed and adding support for dialects.</a:t>
          </a:r>
        </a:p>
      </dgm:t>
    </dgm:pt>
    <dgm:pt modelId="{87319837-3AA5-4B95-85C5-28F1ADBF55BB}" type="parTrans" cxnId="{515A0134-08AD-44AC-8BED-2827B112AC14}">
      <dgm:prSet/>
      <dgm:spPr/>
      <dgm:t>
        <a:bodyPr/>
        <a:lstStyle/>
        <a:p>
          <a:endParaRPr lang="en-US"/>
        </a:p>
      </dgm:t>
    </dgm:pt>
    <dgm:pt modelId="{B4C4EB33-AA5D-45B6-B42E-2DB7F362D94F}" type="sibTrans" cxnId="{515A0134-08AD-44AC-8BED-2827B112AC14}">
      <dgm:prSet/>
      <dgm:spPr/>
      <dgm:t>
        <a:bodyPr/>
        <a:lstStyle/>
        <a:p>
          <a:endParaRPr lang="en-US"/>
        </a:p>
      </dgm:t>
    </dgm:pt>
    <dgm:pt modelId="{8038A0F6-73C0-45B0-B95F-1BFAD8135555}" type="pres">
      <dgm:prSet presAssocID="{69090357-E371-4416-A2F1-AD9E35EB3B2B}" presName="Name0" presStyleCnt="0">
        <dgm:presLayoutVars>
          <dgm:dir/>
          <dgm:resizeHandles val="exact"/>
        </dgm:presLayoutVars>
      </dgm:prSet>
      <dgm:spPr/>
    </dgm:pt>
    <dgm:pt modelId="{75B0E068-7531-4B0A-92D9-F907CC928C86}" type="pres">
      <dgm:prSet presAssocID="{9564827E-08A0-4652-B72F-034C4B6AD885}" presName="composite" presStyleCnt="0"/>
      <dgm:spPr/>
    </dgm:pt>
    <dgm:pt modelId="{F70F6FBC-4C69-4B05-B170-597ECF8E0A32}" type="pres">
      <dgm:prSet presAssocID="{9564827E-08A0-4652-B72F-034C4B6AD885}" presName="rect1" presStyleLbl="trAlignAcc1" presStyleIdx="0" presStyleCnt="3">
        <dgm:presLayoutVars>
          <dgm:bulletEnabled val="1"/>
        </dgm:presLayoutVars>
      </dgm:prSet>
      <dgm:spPr/>
    </dgm:pt>
    <dgm:pt modelId="{5D080816-AEE5-434E-B9E0-14682C4B96A2}" type="pres">
      <dgm:prSet presAssocID="{9564827E-08A0-4652-B72F-034C4B6AD885}" presName="rect2" presStyleLbl="fgImgPlace1" presStyleIdx="0" presStyleCnt="3" custScaleX="190998" custScaleY="97237" custLinFactNeighborX="-39528" custLinFactNeighborY="4858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6031" b="6031"/>
          </a:stretch>
        </a:blipFill>
        <a:ln>
          <a:noFill/>
        </a:ln>
      </dgm:spPr>
    </dgm:pt>
    <dgm:pt modelId="{6EBFBDC0-D332-4647-A143-4B963A94043C}" type="pres">
      <dgm:prSet presAssocID="{D2C63A10-E2DD-4662-8EDE-BB3F97FD7DAE}" presName="sibTrans" presStyleCnt="0"/>
      <dgm:spPr/>
    </dgm:pt>
    <dgm:pt modelId="{5CC2795E-7281-4452-A659-A1EA5671DFDA}" type="pres">
      <dgm:prSet presAssocID="{25306C49-932C-45E3-A200-DCB5F929EFF3}" presName="composite" presStyleCnt="0"/>
      <dgm:spPr/>
    </dgm:pt>
    <dgm:pt modelId="{C654A46A-FB17-4A18-9F59-8ECD5AD2AF78}" type="pres">
      <dgm:prSet presAssocID="{25306C49-932C-45E3-A200-DCB5F929EFF3}" presName="rect1" presStyleLbl="trAlignAcc1" presStyleIdx="1" presStyleCnt="3" custLinFactNeighborX="4470" custLinFactNeighborY="-783">
        <dgm:presLayoutVars>
          <dgm:bulletEnabled val="1"/>
        </dgm:presLayoutVars>
      </dgm:prSet>
      <dgm:spPr/>
    </dgm:pt>
    <dgm:pt modelId="{29E754E2-E4A7-4AC3-BD22-D2AFBC82290D}" type="pres">
      <dgm:prSet presAssocID="{25306C49-932C-45E3-A200-DCB5F929EFF3}" presName="rect2" presStyleLbl="fgImgPlace1" presStyleIdx="1" presStyleCnt="3" custScaleX="144714" custScaleY="113103" custLinFactNeighborX="-17232" custLinFactNeighborY="5547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5949" b="15949"/>
          </a:stretch>
        </a:blipFill>
        <a:ln>
          <a:noFill/>
        </a:ln>
      </dgm:spPr>
    </dgm:pt>
    <dgm:pt modelId="{E19530F5-ACCA-4700-98F5-F495DEC7260C}" type="pres">
      <dgm:prSet presAssocID="{834D229E-9F68-4BA9-ACDE-A4AAD3AC2B48}" presName="sibTrans" presStyleCnt="0"/>
      <dgm:spPr/>
    </dgm:pt>
    <dgm:pt modelId="{AE346E0D-4BDD-4713-A94D-126BCED3B96C}" type="pres">
      <dgm:prSet presAssocID="{EA234865-F4DE-4D18-8325-51B198B7AC63}" presName="composite" presStyleCnt="0"/>
      <dgm:spPr/>
    </dgm:pt>
    <dgm:pt modelId="{BC2F9A0A-84C1-43F2-A214-67CAD0025F4F}" type="pres">
      <dgm:prSet presAssocID="{EA234865-F4DE-4D18-8325-51B198B7AC63}" presName="rect1" presStyleLbl="trAlignAcc1" presStyleIdx="2" presStyleCnt="3">
        <dgm:presLayoutVars>
          <dgm:bulletEnabled val="1"/>
        </dgm:presLayoutVars>
      </dgm:prSet>
      <dgm:spPr/>
    </dgm:pt>
    <dgm:pt modelId="{7866F57C-AD45-410A-9F0C-B2978893B5C2}" type="pres">
      <dgm:prSet presAssocID="{EA234865-F4DE-4D18-8325-51B198B7AC63}" presName="rect2" presStyleLbl="fgImgPlace1" presStyleIdx="2" presStyleCnt="3"/>
      <dgm:spPr>
        <a:blipFill>
          <a:blip xmlns:r="http://schemas.openxmlformats.org/officeDocument/2006/relationships"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</dgm:ptLst>
  <dgm:cxnLst>
    <dgm:cxn modelId="{75F60711-17EB-4BBB-8BB2-6C93C16CE37F}" srcId="{69090357-E371-4416-A2F1-AD9E35EB3B2B}" destId="{EA234865-F4DE-4D18-8325-51B198B7AC63}" srcOrd="2" destOrd="0" parTransId="{E2F23EA0-6C64-4F97-A578-BA2281F9EB6E}" sibTransId="{AB09DA99-BCAA-4512-A549-8C3C3AFC8AE9}"/>
    <dgm:cxn modelId="{515A0134-08AD-44AC-8BED-2827B112AC14}" srcId="{EA234865-F4DE-4D18-8325-51B198B7AC63}" destId="{BF470CD1-8E66-404F-81CC-C0E6B30464B9}" srcOrd="0" destOrd="0" parTransId="{87319837-3AA5-4B95-85C5-28F1ADBF55BB}" sibTransId="{B4C4EB33-AA5D-45B6-B42E-2DB7F362D94F}"/>
    <dgm:cxn modelId="{977EFE61-45AE-4583-8AEF-D9F8BE698582}" type="presOf" srcId="{CA89F9BB-6D23-4DBD-8D7F-C450AB7349B3}" destId="{F70F6FBC-4C69-4B05-B170-597ECF8E0A32}" srcOrd="0" destOrd="1" presId="urn:microsoft.com/office/officeart/2008/layout/PictureStrips"/>
    <dgm:cxn modelId="{87134654-3C9D-47D7-BE70-B59FD65A9082}" type="presOf" srcId="{9564827E-08A0-4652-B72F-034C4B6AD885}" destId="{F70F6FBC-4C69-4B05-B170-597ECF8E0A32}" srcOrd="0" destOrd="0" presId="urn:microsoft.com/office/officeart/2008/layout/PictureStrips"/>
    <dgm:cxn modelId="{23F65657-1F30-446D-9B7F-082E8AF30B8E}" type="presOf" srcId="{EA234865-F4DE-4D18-8325-51B198B7AC63}" destId="{BC2F9A0A-84C1-43F2-A214-67CAD0025F4F}" srcOrd="0" destOrd="0" presId="urn:microsoft.com/office/officeart/2008/layout/PictureStrips"/>
    <dgm:cxn modelId="{0B026D8E-7F29-40E9-AD42-7D911A0B1226}" srcId="{69090357-E371-4416-A2F1-AD9E35EB3B2B}" destId="{9564827E-08A0-4652-B72F-034C4B6AD885}" srcOrd="0" destOrd="0" parTransId="{A82A00BF-0F2C-4950-BDFD-5A6328E27E01}" sibTransId="{D2C63A10-E2DD-4662-8EDE-BB3F97FD7DAE}"/>
    <dgm:cxn modelId="{DA8BB693-996F-4C9D-8B73-CD753429C71C}" srcId="{9564827E-08A0-4652-B72F-034C4B6AD885}" destId="{CA89F9BB-6D23-4DBD-8D7F-C450AB7349B3}" srcOrd="0" destOrd="0" parTransId="{6F49DC00-2727-4947-8310-A9D17515A90D}" sibTransId="{CA8EFDA2-BB65-4EEA-90FB-2BCEAF8D6ACF}"/>
    <dgm:cxn modelId="{431AD095-2431-4ABD-BE7D-2AB773CC43CC}" srcId="{25306C49-932C-45E3-A200-DCB5F929EFF3}" destId="{C7ADA88F-7D3F-47EE-A3D7-B3FD6978F686}" srcOrd="0" destOrd="0" parTransId="{03619B45-4F79-4E7E-8315-BC15B4FBCA95}" sibTransId="{325E86D6-865D-4F2E-A123-3CE9CD76F0EC}"/>
    <dgm:cxn modelId="{E5E0889C-C0DD-4131-96A2-5FE3523B6F17}" srcId="{69090357-E371-4416-A2F1-AD9E35EB3B2B}" destId="{25306C49-932C-45E3-A200-DCB5F929EFF3}" srcOrd="1" destOrd="0" parTransId="{615E03B3-4833-44C4-866A-35AA6B1609D3}" sibTransId="{834D229E-9F68-4BA9-ACDE-A4AAD3AC2B48}"/>
    <dgm:cxn modelId="{6B251DBE-4457-43B1-968C-77D139C49881}" type="presOf" srcId="{C7ADA88F-7D3F-47EE-A3D7-B3FD6978F686}" destId="{C654A46A-FB17-4A18-9F59-8ECD5AD2AF78}" srcOrd="0" destOrd="1" presId="urn:microsoft.com/office/officeart/2008/layout/PictureStrips"/>
    <dgm:cxn modelId="{C2A984D0-670A-429F-8FFB-518C3CE1863A}" type="presOf" srcId="{69090357-E371-4416-A2F1-AD9E35EB3B2B}" destId="{8038A0F6-73C0-45B0-B95F-1BFAD8135555}" srcOrd="0" destOrd="0" presId="urn:microsoft.com/office/officeart/2008/layout/PictureStrips"/>
    <dgm:cxn modelId="{EE62F3E3-B96C-45BD-85CE-F25886F74A8D}" type="presOf" srcId="{25306C49-932C-45E3-A200-DCB5F929EFF3}" destId="{C654A46A-FB17-4A18-9F59-8ECD5AD2AF78}" srcOrd="0" destOrd="0" presId="urn:microsoft.com/office/officeart/2008/layout/PictureStrips"/>
    <dgm:cxn modelId="{17076DEE-6FC1-4C67-BCBD-037C076DB370}" type="presOf" srcId="{BF470CD1-8E66-404F-81CC-C0E6B30464B9}" destId="{BC2F9A0A-84C1-43F2-A214-67CAD0025F4F}" srcOrd="0" destOrd="1" presId="urn:microsoft.com/office/officeart/2008/layout/PictureStrips"/>
    <dgm:cxn modelId="{0B1265C2-D5A8-4DF1-B427-B364C05AFB36}" type="presParOf" srcId="{8038A0F6-73C0-45B0-B95F-1BFAD8135555}" destId="{75B0E068-7531-4B0A-92D9-F907CC928C86}" srcOrd="0" destOrd="0" presId="urn:microsoft.com/office/officeart/2008/layout/PictureStrips"/>
    <dgm:cxn modelId="{B8A7FFFE-5FB7-49E1-AAD0-0A16964F9C24}" type="presParOf" srcId="{75B0E068-7531-4B0A-92D9-F907CC928C86}" destId="{F70F6FBC-4C69-4B05-B170-597ECF8E0A32}" srcOrd="0" destOrd="0" presId="urn:microsoft.com/office/officeart/2008/layout/PictureStrips"/>
    <dgm:cxn modelId="{823AF709-EBAB-45AE-B2B2-A375A98F5259}" type="presParOf" srcId="{75B0E068-7531-4B0A-92D9-F907CC928C86}" destId="{5D080816-AEE5-434E-B9E0-14682C4B96A2}" srcOrd="1" destOrd="0" presId="urn:microsoft.com/office/officeart/2008/layout/PictureStrips"/>
    <dgm:cxn modelId="{823C510D-9288-42A0-978A-FD3B72408C81}" type="presParOf" srcId="{8038A0F6-73C0-45B0-B95F-1BFAD8135555}" destId="{6EBFBDC0-D332-4647-A143-4B963A94043C}" srcOrd="1" destOrd="0" presId="urn:microsoft.com/office/officeart/2008/layout/PictureStrips"/>
    <dgm:cxn modelId="{549348C6-2123-4045-8D01-E81E179476EC}" type="presParOf" srcId="{8038A0F6-73C0-45B0-B95F-1BFAD8135555}" destId="{5CC2795E-7281-4452-A659-A1EA5671DFDA}" srcOrd="2" destOrd="0" presId="urn:microsoft.com/office/officeart/2008/layout/PictureStrips"/>
    <dgm:cxn modelId="{EA4FF88A-17D2-4853-B8B6-716D2952944F}" type="presParOf" srcId="{5CC2795E-7281-4452-A659-A1EA5671DFDA}" destId="{C654A46A-FB17-4A18-9F59-8ECD5AD2AF78}" srcOrd="0" destOrd="0" presId="urn:microsoft.com/office/officeart/2008/layout/PictureStrips"/>
    <dgm:cxn modelId="{19AB22DA-5D77-48E7-A8F3-037C159E4E18}" type="presParOf" srcId="{5CC2795E-7281-4452-A659-A1EA5671DFDA}" destId="{29E754E2-E4A7-4AC3-BD22-D2AFBC82290D}" srcOrd="1" destOrd="0" presId="urn:microsoft.com/office/officeart/2008/layout/PictureStrips"/>
    <dgm:cxn modelId="{4E6FD9DC-B4C4-4181-99F9-D59469BCE234}" type="presParOf" srcId="{8038A0F6-73C0-45B0-B95F-1BFAD8135555}" destId="{E19530F5-ACCA-4700-98F5-F495DEC7260C}" srcOrd="3" destOrd="0" presId="urn:microsoft.com/office/officeart/2008/layout/PictureStrips"/>
    <dgm:cxn modelId="{C5181C39-F45C-4B9A-9572-A056313CE28E}" type="presParOf" srcId="{8038A0F6-73C0-45B0-B95F-1BFAD8135555}" destId="{AE346E0D-4BDD-4713-A94D-126BCED3B96C}" srcOrd="4" destOrd="0" presId="urn:microsoft.com/office/officeart/2008/layout/PictureStrips"/>
    <dgm:cxn modelId="{7F5962AC-1608-4DB2-8EC4-D39B859AE7D3}" type="presParOf" srcId="{AE346E0D-4BDD-4713-A94D-126BCED3B96C}" destId="{BC2F9A0A-84C1-43F2-A214-67CAD0025F4F}" srcOrd="0" destOrd="0" presId="urn:microsoft.com/office/officeart/2008/layout/PictureStrips"/>
    <dgm:cxn modelId="{9ED79987-2CB5-4AF5-8553-E875D833697C}" type="presParOf" srcId="{AE346E0D-4BDD-4713-A94D-126BCED3B96C}" destId="{7866F57C-AD45-410A-9F0C-B2978893B5C2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26763C-AA7B-4A8B-AC9A-B78ECA600A02}" type="doc">
      <dgm:prSet loTypeId="urn:microsoft.com/office/officeart/2005/8/layout/orgChart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A3C97-1CC5-43A7-BFE7-9EF803E648F4}">
      <dgm:prSet phldrT="[Text]" custT="1"/>
      <dgm:spPr/>
      <dgm:t>
        <a:bodyPr/>
        <a:lstStyle/>
        <a:p>
          <a:r>
            <a:rPr lang="en-US" sz="2400" dirty="0"/>
            <a:t>The project is a video conference platform with live audio translation.</a:t>
          </a:r>
        </a:p>
      </dgm:t>
    </dgm:pt>
    <dgm:pt modelId="{206FD17A-9B14-493B-A86B-672DC8749D2E}" type="parTrans" cxnId="{4859A6D4-1F6D-48A2-B4D2-2480D162603E}">
      <dgm:prSet/>
      <dgm:spPr/>
      <dgm:t>
        <a:bodyPr/>
        <a:lstStyle/>
        <a:p>
          <a:endParaRPr lang="en-US"/>
        </a:p>
      </dgm:t>
    </dgm:pt>
    <dgm:pt modelId="{8399A29E-1ED0-4C64-A00C-228FEC8A03BB}" type="sibTrans" cxnId="{4859A6D4-1F6D-48A2-B4D2-2480D162603E}">
      <dgm:prSet/>
      <dgm:spPr/>
      <dgm:t>
        <a:bodyPr/>
        <a:lstStyle/>
        <a:p>
          <a:endParaRPr lang="en-US"/>
        </a:p>
      </dgm:t>
    </dgm:pt>
    <dgm:pt modelId="{59D4059D-12D0-4AD7-8827-F27EB3BB4A54}">
      <dgm:prSet custT="1"/>
      <dgm:spPr/>
      <dgm:t>
        <a:bodyPr/>
        <a:lstStyle/>
        <a:p>
          <a:r>
            <a:rPr lang="en-US" sz="2400" dirty="0"/>
            <a:t>Users Can communicate by video calls and text chat.</a:t>
          </a:r>
        </a:p>
      </dgm:t>
    </dgm:pt>
    <dgm:pt modelId="{212809E6-0294-4AB6-B0A1-8F79D44B9A27}" type="parTrans" cxnId="{070380B7-6ADC-4ADF-B302-99BA1E49C375}">
      <dgm:prSet/>
      <dgm:spPr/>
      <dgm:t>
        <a:bodyPr/>
        <a:lstStyle/>
        <a:p>
          <a:endParaRPr lang="en-US" sz="2400"/>
        </a:p>
      </dgm:t>
    </dgm:pt>
    <dgm:pt modelId="{90598115-5B46-4204-8843-5E474A159BD2}" type="sibTrans" cxnId="{070380B7-6ADC-4ADF-B302-99BA1E49C375}">
      <dgm:prSet/>
      <dgm:spPr/>
      <dgm:t>
        <a:bodyPr/>
        <a:lstStyle/>
        <a:p>
          <a:endParaRPr lang="en-US"/>
        </a:p>
      </dgm:t>
    </dgm:pt>
    <dgm:pt modelId="{88ECBD18-66F1-4A0A-82DB-2B5DB91296C6}">
      <dgm:prSet custT="1"/>
      <dgm:spPr/>
      <dgm:t>
        <a:bodyPr/>
        <a:lstStyle/>
        <a:p>
          <a:r>
            <a:rPr lang="en-GB" sz="2400" dirty="0"/>
            <a:t>Offers an instant auto translation.</a:t>
          </a:r>
        </a:p>
      </dgm:t>
    </dgm:pt>
    <dgm:pt modelId="{BE3313AA-82DA-4285-85EA-70D278050288}" type="parTrans" cxnId="{682D8039-4FA8-4182-B44F-20F05C7D20D7}">
      <dgm:prSet/>
      <dgm:spPr/>
      <dgm:t>
        <a:bodyPr/>
        <a:lstStyle/>
        <a:p>
          <a:endParaRPr lang="en-US" sz="2400"/>
        </a:p>
      </dgm:t>
    </dgm:pt>
    <dgm:pt modelId="{DC0B1BF5-1B1D-4FCA-873A-EB26859883F8}" type="sibTrans" cxnId="{682D8039-4FA8-4182-B44F-20F05C7D20D7}">
      <dgm:prSet/>
      <dgm:spPr/>
      <dgm:t>
        <a:bodyPr/>
        <a:lstStyle/>
        <a:p>
          <a:endParaRPr lang="en-US"/>
        </a:p>
      </dgm:t>
    </dgm:pt>
    <dgm:pt modelId="{005D0D90-AEDA-40CF-8E88-5356A1BF0FEC}">
      <dgm:prSet custT="1"/>
      <dgm:spPr/>
      <dgm:t>
        <a:bodyPr/>
        <a:lstStyle/>
        <a:p>
          <a:r>
            <a:rPr lang="en-GB" sz="2400" dirty="0"/>
            <a:t>Supports multiple languages.</a:t>
          </a:r>
        </a:p>
      </dgm:t>
    </dgm:pt>
    <dgm:pt modelId="{36B10357-DBC7-4CDC-B75C-5489A831FB9F}" type="parTrans" cxnId="{9581F64B-CC34-4651-9DFD-364C02E906C1}">
      <dgm:prSet/>
      <dgm:spPr/>
      <dgm:t>
        <a:bodyPr/>
        <a:lstStyle/>
        <a:p>
          <a:endParaRPr lang="en-US" sz="2400"/>
        </a:p>
      </dgm:t>
    </dgm:pt>
    <dgm:pt modelId="{46AA6D63-83F9-4CAE-AECE-2694B46DC4A6}" type="sibTrans" cxnId="{9581F64B-CC34-4651-9DFD-364C02E906C1}">
      <dgm:prSet/>
      <dgm:spPr/>
      <dgm:t>
        <a:bodyPr/>
        <a:lstStyle/>
        <a:p>
          <a:endParaRPr lang="en-US"/>
        </a:p>
      </dgm:t>
    </dgm:pt>
    <dgm:pt modelId="{9439A566-05B8-43BA-83B4-9922B1983623}">
      <dgm:prSet custT="1"/>
      <dgm:spPr/>
      <dgm:t>
        <a:bodyPr/>
        <a:lstStyle/>
        <a:p>
          <a:r>
            <a:rPr lang="en-GB" sz="2400"/>
            <a:t>Offers an audio multi-language chatbot.</a:t>
          </a:r>
          <a:endParaRPr lang="en-US" sz="2400" dirty="0"/>
        </a:p>
      </dgm:t>
    </dgm:pt>
    <dgm:pt modelId="{58F2E9D1-E505-4F10-B54B-B6C361B14B3D}" type="parTrans" cxnId="{1DFA1B81-9CC5-423A-B649-A6567CFFC322}">
      <dgm:prSet/>
      <dgm:spPr/>
      <dgm:t>
        <a:bodyPr/>
        <a:lstStyle/>
        <a:p>
          <a:endParaRPr lang="en-US" sz="2400"/>
        </a:p>
      </dgm:t>
    </dgm:pt>
    <dgm:pt modelId="{C1186FCF-AAC3-4BEE-9F3F-ACA0DCAA97C5}" type="sibTrans" cxnId="{1DFA1B81-9CC5-423A-B649-A6567CFFC322}">
      <dgm:prSet/>
      <dgm:spPr/>
      <dgm:t>
        <a:bodyPr/>
        <a:lstStyle/>
        <a:p>
          <a:endParaRPr lang="en-US"/>
        </a:p>
      </dgm:t>
    </dgm:pt>
    <dgm:pt modelId="{B0B18AC0-589F-495E-BB4D-FB4F66993D10}" type="pres">
      <dgm:prSet presAssocID="{E626763C-AA7B-4A8B-AC9A-B78ECA600A0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9F8860B-5B38-40F1-888C-99B7A306105B}" type="pres">
      <dgm:prSet presAssocID="{988A3C97-1CC5-43A7-BFE7-9EF803E648F4}" presName="hierRoot1" presStyleCnt="0">
        <dgm:presLayoutVars>
          <dgm:hierBranch val="init"/>
        </dgm:presLayoutVars>
      </dgm:prSet>
      <dgm:spPr/>
    </dgm:pt>
    <dgm:pt modelId="{E93FE0D7-9658-4E7A-9AA6-9C8CBB7F0D4D}" type="pres">
      <dgm:prSet presAssocID="{988A3C97-1CC5-43A7-BFE7-9EF803E648F4}" presName="rootComposite1" presStyleCnt="0"/>
      <dgm:spPr/>
    </dgm:pt>
    <dgm:pt modelId="{430F6CEA-91E0-44D6-9451-2B28798B8427}" type="pres">
      <dgm:prSet presAssocID="{988A3C97-1CC5-43A7-BFE7-9EF803E648F4}" presName="rootText1" presStyleLbl="node0" presStyleIdx="0" presStyleCnt="1" custScaleX="311885">
        <dgm:presLayoutVars>
          <dgm:chPref val="3"/>
        </dgm:presLayoutVars>
      </dgm:prSet>
      <dgm:spPr/>
    </dgm:pt>
    <dgm:pt modelId="{3213A1CF-9724-45BD-8DB7-B3BB1D3A3E64}" type="pres">
      <dgm:prSet presAssocID="{988A3C97-1CC5-43A7-BFE7-9EF803E648F4}" presName="rootConnector1" presStyleLbl="node1" presStyleIdx="0" presStyleCnt="0"/>
      <dgm:spPr/>
    </dgm:pt>
    <dgm:pt modelId="{AFFD00BC-2AA5-442C-BC1B-B616798D7B18}" type="pres">
      <dgm:prSet presAssocID="{988A3C97-1CC5-43A7-BFE7-9EF803E648F4}" presName="hierChild2" presStyleCnt="0"/>
      <dgm:spPr/>
    </dgm:pt>
    <dgm:pt modelId="{0DBA81CB-BED6-4395-9911-5944E059D992}" type="pres">
      <dgm:prSet presAssocID="{212809E6-0294-4AB6-B0A1-8F79D44B9A27}" presName="Name37" presStyleLbl="parChTrans1D2" presStyleIdx="0" presStyleCnt="4"/>
      <dgm:spPr/>
    </dgm:pt>
    <dgm:pt modelId="{96A6511B-CF4A-4B3B-A2D1-83E830D59431}" type="pres">
      <dgm:prSet presAssocID="{59D4059D-12D0-4AD7-8827-F27EB3BB4A54}" presName="hierRoot2" presStyleCnt="0">
        <dgm:presLayoutVars>
          <dgm:hierBranch val="init"/>
        </dgm:presLayoutVars>
      </dgm:prSet>
      <dgm:spPr/>
    </dgm:pt>
    <dgm:pt modelId="{AD3225F2-7238-464A-83D6-497A5D3976AE}" type="pres">
      <dgm:prSet presAssocID="{59D4059D-12D0-4AD7-8827-F27EB3BB4A54}" presName="rootComposite" presStyleCnt="0"/>
      <dgm:spPr/>
    </dgm:pt>
    <dgm:pt modelId="{76D1991F-88E0-4B2E-A885-E617A2967D55}" type="pres">
      <dgm:prSet presAssocID="{59D4059D-12D0-4AD7-8827-F27EB3BB4A54}" presName="rootText" presStyleLbl="node2" presStyleIdx="0" presStyleCnt="4" custScaleY="219170">
        <dgm:presLayoutVars>
          <dgm:chPref val="3"/>
        </dgm:presLayoutVars>
      </dgm:prSet>
      <dgm:spPr/>
    </dgm:pt>
    <dgm:pt modelId="{70DC5BEE-2644-4C79-BD4A-5228DFF1C9D4}" type="pres">
      <dgm:prSet presAssocID="{59D4059D-12D0-4AD7-8827-F27EB3BB4A54}" presName="rootConnector" presStyleLbl="node2" presStyleIdx="0" presStyleCnt="4"/>
      <dgm:spPr/>
    </dgm:pt>
    <dgm:pt modelId="{A430EE02-EB50-4A9A-A0C8-3B9DC47782EB}" type="pres">
      <dgm:prSet presAssocID="{59D4059D-12D0-4AD7-8827-F27EB3BB4A54}" presName="hierChild4" presStyleCnt="0"/>
      <dgm:spPr/>
    </dgm:pt>
    <dgm:pt modelId="{832A8998-C23C-4B0D-8C3E-4793278128D3}" type="pres">
      <dgm:prSet presAssocID="{59D4059D-12D0-4AD7-8827-F27EB3BB4A54}" presName="hierChild5" presStyleCnt="0"/>
      <dgm:spPr/>
    </dgm:pt>
    <dgm:pt modelId="{A73A8C1B-4776-4230-BBAC-A67C0E29749B}" type="pres">
      <dgm:prSet presAssocID="{BE3313AA-82DA-4285-85EA-70D278050288}" presName="Name37" presStyleLbl="parChTrans1D2" presStyleIdx="1" presStyleCnt="4"/>
      <dgm:spPr/>
    </dgm:pt>
    <dgm:pt modelId="{9AC77AAA-6B82-4D81-AD55-A9A7EB6EB719}" type="pres">
      <dgm:prSet presAssocID="{88ECBD18-66F1-4A0A-82DB-2B5DB91296C6}" presName="hierRoot2" presStyleCnt="0">
        <dgm:presLayoutVars>
          <dgm:hierBranch val="init"/>
        </dgm:presLayoutVars>
      </dgm:prSet>
      <dgm:spPr/>
    </dgm:pt>
    <dgm:pt modelId="{419F57F5-2A2E-4498-A21D-563B9BB45E97}" type="pres">
      <dgm:prSet presAssocID="{88ECBD18-66F1-4A0A-82DB-2B5DB91296C6}" presName="rootComposite" presStyleCnt="0"/>
      <dgm:spPr/>
    </dgm:pt>
    <dgm:pt modelId="{D0D5AB29-803D-4D0D-A5D5-C56A0F3B0667}" type="pres">
      <dgm:prSet presAssocID="{88ECBD18-66F1-4A0A-82DB-2B5DB91296C6}" presName="rootText" presStyleLbl="node2" presStyleIdx="1" presStyleCnt="4" custScaleY="211946">
        <dgm:presLayoutVars>
          <dgm:chPref val="3"/>
        </dgm:presLayoutVars>
      </dgm:prSet>
      <dgm:spPr/>
    </dgm:pt>
    <dgm:pt modelId="{10141BCB-57F8-4718-B96D-181918190D7A}" type="pres">
      <dgm:prSet presAssocID="{88ECBD18-66F1-4A0A-82DB-2B5DB91296C6}" presName="rootConnector" presStyleLbl="node2" presStyleIdx="1" presStyleCnt="4"/>
      <dgm:spPr/>
    </dgm:pt>
    <dgm:pt modelId="{4F462A13-F23C-49D0-8A33-BB902E91D45B}" type="pres">
      <dgm:prSet presAssocID="{88ECBD18-66F1-4A0A-82DB-2B5DB91296C6}" presName="hierChild4" presStyleCnt="0"/>
      <dgm:spPr/>
    </dgm:pt>
    <dgm:pt modelId="{B1208F8E-EF7D-4A59-B11E-723114CC827C}" type="pres">
      <dgm:prSet presAssocID="{88ECBD18-66F1-4A0A-82DB-2B5DB91296C6}" presName="hierChild5" presStyleCnt="0"/>
      <dgm:spPr/>
    </dgm:pt>
    <dgm:pt modelId="{67D8D99C-953F-4A58-B2E4-4A03C1FB1814}" type="pres">
      <dgm:prSet presAssocID="{36B10357-DBC7-4CDC-B75C-5489A831FB9F}" presName="Name37" presStyleLbl="parChTrans1D2" presStyleIdx="2" presStyleCnt="4"/>
      <dgm:spPr/>
    </dgm:pt>
    <dgm:pt modelId="{3E6BD619-D5BB-4F7D-A0AF-38EA989E3A8C}" type="pres">
      <dgm:prSet presAssocID="{005D0D90-AEDA-40CF-8E88-5356A1BF0FEC}" presName="hierRoot2" presStyleCnt="0">
        <dgm:presLayoutVars>
          <dgm:hierBranch val="init"/>
        </dgm:presLayoutVars>
      </dgm:prSet>
      <dgm:spPr/>
    </dgm:pt>
    <dgm:pt modelId="{84052E8B-5DC3-4A99-AF6A-5AC4A29D1FD5}" type="pres">
      <dgm:prSet presAssocID="{005D0D90-AEDA-40CF-8E88-5356A1BF0FEC}" presName="rootComposite" presStyleCnt="0"/>
      <dgm:spPr/>
    </dgm:pt>
    <dgm:pt modelId="{777EC9F6-463F-41EB-B009-899ACD353756}" type="pres">
      <dgm:prSet presAssocID="{005D0D90-AEDA-40CF-8E88-5356A1BF0FEC}" presName="rootText" presStyleLbl="node2" presStyleIdx="2" presStyleCnt="4" custScaleY="211946">
        <dgm:presLayoutVars>
          <dgm:chPref val="3"/>
        </dgm:presLayoutVars>
      </dgm:prSet>
      <dgm:spPr/>
    </dgm:pt>
    <dgm:pt modelId="{10BA7240-E505-48EE-9E9B-2A57CAC9BE6C}" type="pres">
      <dgm:prSet presAssocID="{005D0D90-AEDA-40CF-8E88-5356A1BF0FEC}" presName="rootConnector" presStyleLbl="node2" presStyleIdx="2" presStyleCnt="4"/>
      <dgm:spPr/>
    </dgm:pt>
    <dgm:pt modelId="{0CB81D57-CD57-440E-9BB9-54B93F6C5910}" type="pres">
      <dgm:prSet presAssocID="{005D0D90-AEDA-40CF-8E88-5356A1BF0FEC}" presName="hierChild4" presStyleCnt="0"/>
      <dgm:spPr/>
    </dgm:pt>
    <dgm:pt modelId="{465E5A78-E4A8-45FC-9B1E-12372AAF8725}" type="pres">
      <dgm:prSet presAssocID="{005D0D90-AEDA-40CF-8E88-5356A1BF0FEC}" presName="hierChild5" presStyleCnt="0"/>
      <dgm:spPr/>
    </dgm:pt>
    <dgm:pt modelId="{B5BC9791-EBB6-40A3-88C6-414376A4B778}" type="pres">
      <dgm:prSet presAssocID="{58F2E9D1-E505-4F10-B54B-B6C361B14B3D}" presName="Name37" presStyleLbl="parChTrans1D2" presStyleIdx="3" presStyleCnt="4"/>
      <dgm:spPr/>
    </dgm:pt>
    <dgm:pt modelId="{93035BDD-947D-4FF4-A32D-71698A13D560}" type="pres">
      <dgm:prSet presAssocID="{9439A566-05B8-43BA-83B4-9922B1983623}" presName="hierRoot2" presStyleCnt="0">
        <dgm:presLayoutVars>
          <dgm:hierBranch val="init"/>
        </dgm:presLayoutVars>
      </dgm:prSet>
      <dgm:spPr/>
    </dgm:pt>
    <dgm:pt modelId="{99E60F10-E6F9-4EFC-B541-2FCAF575D9A3}" type="pres">
      <dgm:prSet presAssocID="{9439A566-05B8-43BA-83B4-9922B1983623}" presName="rootComposite" presStyleCnt="0"/>
      <dgm:spPr/>
    </dgm:pt>
    <dgm:pt modelId="{2DC23236-C83E-46B9-B445-D1BC7BCD7227}" type="pres">
      <dgm:prSet presAssocID="{9439A566-05B8-43BA-83B4-9922B1983623}" presName="rootText" presStyleLbl="node2" presStyleIdx="3" presStyleCnt="4" custScaleY="208319">
        <dgm:presLayoutVars>
          <dgm:chPref val="3"/>
        </dgm:presLayoutVars>
      </dgm:prSet>
      <dgm:spPr/>
    </dgm:pt>
    <dgm:pt modelId="{D4547D82-9275-40E2-AF08-9E3466188B26}" type="pres">
      <dgm:prSet presAssocID="{9439A566-05B8-43BA-83B4-9922B1983623}" presName="rootConnector" presStyleLbl="node2" presStyleIdx="3" presStyleCnt="4"/>
      <dgm:spPr/>
    </dgm:pt>
    <dgm:pt modelId="{8FA00706-9E6C-4905-9B6F-CF5D12D2936A}" type="pres">
      <dgm:prSet presAssocID="{9439A566-05B8-43BA-83B4-9922B1983623}" presName="hierChild4" presStyleCnt="0"/>
      <dgm:spPr/>
    </dgm:pt>
    <dgm:pt modelId="{EADF18C0-EE6D-455D-9C93-4C9933BA3991}" type="pres">
      <dgm:prSet presAssocID="{9439A566-05B8-43BA-83B4-9922B1983623}" presName="hierChild5" presStyleCnt="0"/>
      <dgm:spPr/>
    </dgm:pt>
    <dgm:pt modelId="{3F798964-F222-410D-B3C6-880E4F5DE172}" type="pres">
      <dgm:prSet presAssocID="{988A3C97-1CC5-43A7-BFE7-9EF803E648F4}" presName="hierChild3" presStyleCnt="0"/>
      <dgm:spPr/>
    </dgm:pt>
  </dgm:ptLst>
  <dgm:cxnLst>
    <dgm:cxn modelId="{4A957204-A924-4FBF-B9EA-B932810C6EFF}" type="presOf" srcId="{88ECBD18-66F1-4A0A-82DB-2B5DB91296C6}" destId="{10141BCB-57F8-4718-B96D-181918190D7A}" srcOrd="1" destOrd="0" presId="urn:microsoft.com/office/officeart/2005/8/layout/orgChart1"/>
    <dgm:cxn modelId="{2133891C-AA0A-4DD0-8B62-F040A0D88E45}" type="presOf" srcId="{36B10357-DBC7-4CDC-B75C-5489A831FB9F}" destId="{67D8D99C-953F-4A58-B2E4-4A03C1FB1814}" srcOrd="0" destOrd="0" presId="urn:microsoft.com/office/officeart/2005/8/layout/orgChart1"/>
    <dgm:cxn modelId="{3C3BDB1D-D6F3-4017-A608-855B7015826D}" type="presOf" srcId="{005D0D90-AEDA-40CF-8E88-5356A1BF0FEC}" destId="{777EC9F6-463F-41EB-B009-899ACD353756}" srcOrd="0" destOrd="0" presId="urn:microsoft.com/office/officeart/2005/8/layout/orgChart1"/>
    <dgm:cxn modelId="{48A77520-D2AC-4128-A0CD-03B6862E499B}" type="presOf" srcId="{59D4059D-12D0-4AD7-8827-F27EB3BB4A54}" destId="{76D1991F-88E0-4B2E-A885-E617A2967D55}" srcOrd="0" destOrd="0" presId="urn:microsoft.com/office/officeart/2005/8/layout/orgChart1"/>
    <dgm:cxn modelId="{3F824D23-10B9-4D61-A756-5E72853C369C}" type="presOf" srcId="{BE3313AA-82DA-4285-85EA-70D278050288}" destId="{A73A8C1B-4776-4230-BBAC-A67C0E29749B}" srcOrd="0" destOrd="0" presId="urn:microsoft.com/office/officeart/2005/8/layout/orgChart1"/>
    <dgm:cxn modelId="{682D8039-4FA8-4182-B44F-20F05C7D20D7}" srcId="{988A3C97-1CC5-43A7-BFE7-9EF803E648F4}" destId="{88ECBD18-66F1-4A0A-82DB-2B5DB91296C6}" srcOrd="1" destOrd="0" parTransId="{BE3313AA-82DA-4285-85EA-70D278050288}" sibTransId="{DC0B1BF5-1B1D-4FCA-873A-EB26859883F8}"/>
    <dgm:cxn modelId="{AEE67B46-A996-4EDC-B9FA-FBAAEC0C52E2}" type="presOf" srcId="{9439A566-05B8-43BA-83B4-9922B1983623}" destId="{2DC23236-C83E-46B9-B445-D1BC7BCD7227}" srcOrd="0" destOrd="0" presId="urn:microsoft.com/office/officeart/2005/8/layout/orgChart1"/>
    <dgm:cxn modelId="{9581F64B-CC34-4651-9DFD-364C02E906C1}" srcId="{988A3C97-1CC5-43A7-BFE7-9EF803E648F4}" destId="{005D0D90-AEDA-40CF-8E88-5356A1BF0FEC}" srcOrd="2" destOrd="0" parTransId="{36B10357-DBC7-4CDC-B75C-5489A831FB9F}" sibTransId="{46AA6D63-83F9-4CAE-AECE-2694B46DC4A6}"/>
    <dgm:cxn modelId="{9A68DB4D-F359-4CEB-8EA0-30C07CE89A8C}" type="presOf" srcId="{988A3C97-1CC5-43A7-BFE7-9EF803E648F4}" destId="{3213A1CF-9724-45BD-8DB7-B3BB1D3A3E64}" srcOrd="1" destOrd="0" presId="urn:microsoft.com/office/officeart/2005/8/layout/orgChart1"/>
    <dgm:cxn modelId="{1DFA1B81-9CC5-423A-B649-A6567CFFC322}" srcId="{988A3C97-1CC5-43A7-BFE7-9EF803E648F4}" destId="{9439A566-05B8-43BA-83B4-9922B1983623}" srcOrd="3" destOrd="0" parTransId="{58F2E9D1-E505-4F10-B54B-B6C361B14B3D}" sibTransId="{C1186FCF-AAC3-4BEE-9F3F-ACA0DCAA97C5}"/>
    <dgm:cxn modelId="{8C30F1A4-1EBD-441B-A11A-3DA76E38E534}" type="presOf" srcId="{212809E6-0294-4AB6-B0A1-8F79D44B9A27}" destId="{0DBA81CB-BED6-4395-9911-5944E059D992}" srcOrd="0" destOrd="0" presId="urn:microsoft.com/office/officeart/2005/8/layout/orgChart1"/>
    <dgm:cxn modelId="{CEBA90A6-3C6B-4429-98F6-4C233E70C51C}" type="presOf" srcId="{005D0D90-AEDA-40CF-8E88-5356A1BF0FEC}" destId="{10BA7240-E505-48EE-9E9B-2A57CAC9BE6C}" srcOrd="1" destOrd="0" presId="urn:microsoft.com/office/officeart/2005/8/layout/orgChart1"/>
    <dgm:cxn modelId="{963B94AC-5136-42A2-A822-469B5E6C34D8}" type="presOf" srcId="{E626763C-AA7B-4A8B-AC9A-B78ECA600A02}" destId="{B0B18AC0-589F-495E-BB4D-FB4F66993D10}" srcOrd="0" destOrd="0" presId="urn:microsoft.com/office/officeart/2005/8/layout/orgChart1"/>
    <dgm:cxn modelId="{070380B7-6ADC-4ADF-B302-99BA1E49C375}" srcId="{988A3C97-1CC5-43A7-BFE7-9EF803E648F4}" destId="{59D4059D-12D0-4AD7-8827-F27EB3BB4A54}" srcOrd="0" destOrd="0" parTransId="{212809E6-0294-4AB6-B0A1-8F79D44B9A27}" sibTransId="{90598115-5B46-4204-8843-5E474A159BD2}"/>
    <dgm:cxn modelId="{4859A6D4-1F6D-48A2-B4D2-2480D162603E}" srcId="{E626763C-AA7B-4A8B-AC9A-B78ECA600A02}" destId="{988A3C97-1CC5-43A7-BFE7-9EF803E648F4}" srcOrd="0" destOrd="0" parTransId="{206FD17A-9B14-493B-A86B-672DC8749D2E}" sibTransId="{8399A29E-1ED0-4C64-A00C-228FEC8A03BB}"/>
    <dgm:cxn modelId="{E9BDBAD4-3906-41C3-8D98-5059FC469C9B}" type="presOf" srcId="{58F2E9D1-E505-4F10-B54B-B6C361B14B3D}" destId="{B5BC9791-EBB6-40A3-88C6-414376A4B778}" srcOrd="0" destOrd="0" presId="urn:microsoft.com/office/officeart/2005/8/layout/orgChart1"/>
    <dgm:cxn modelId="{0038A5D9-40D4-4D38-877A-ADF90212845C}" type="presOf" srcId="{9439A566-05B8-43BA-83B4-9922B1983623}" destId="{D4547D82-9275-40E2-AF08-9E3466188B26}" srcOrd="1" destOrd="0" presId="urn:microsoft.com/office/officeart/2005/8/layout/orgChart1"/>
    <dgm:cxn modelId="{237CB9DC-F477-4D2A-8CBD-95DA61834F7F}" type="presOf" srcId="{988A3C97-1CC5-43A7-BFE7-9EF803E648F4}" destId="{430F6CEA-91E0-44D6-9451-2B28798B8427}" srcOrd="0" destOrd="0" presId="urn:microsoft.com/office/officeart/2005/8/layout/orgChart1"/>
    <dgm:cxn modelId="{4FC3FBF4-C960-414A-ACF0-13A517A8ED13}" type="presOf" srcId="{88ECBD18-66F1-4A0A-82DB-2B5DB91296C6}" destId="{D0D5AB29-803D-4D0D-A5D5-C56A0F3B0667}" srcOrd="0" destOrd="0" presId="urn:microsoft.com/office/officeart/2005/8/layout/orgChart1"/>
    <dgm:cxn modelId="{7797F8FF-6B71-4631-AEA4-07B643308427}" type="presOf" srcId="{59D4059D-12D0-4AD7-8827-F27EB3BB4A54}" destId="{70DC5BEE-2644-4C79-BD4A-5228DFF1C9D4}" srcOrd="1" destOrd="0" presId="urn:microsoft.com/office/officeart/2005/8/layout/orgChart1"/>
    <dgm:cxn modelId="{39E54CCB-F9F0-441C-8ED6-AC7F40AE738A}" type="presParOf" srcId="{B0B18AC0-589F-495E-BB4D-FB4F66993D10}" destId="{79F8860B-5B38-40F1-888C-99B7A306105B}" srcOrd="0" destOrd="0" presId="urn:microsoft.com/office/officeart/2005/8/layout/orgChart1"/>
    <dgm:cxn modelId="{60EF1BD8-5B6E-48D6-AB0B-B6824F071AD5}" type="presParOf" srcId="{79F8860B-5B38-40F1-888C-99B7A306105B}" destId="{E93FE0D7-9658-4E7A-9AA6-9C8CBB7F0D4D}" srcOrd="0" destOrd="0" presId="urn:microsoft.com/office/officeart/2005/8/layout/orgChart1"/>
    <dgm:cxn modelId="{FEFA1F3C-F6F0-4B7F-B8B3-1AB9FFF3A6EF}" type="presParOf" srcId="{E93FE0D7-9658-4E7A-9AA6-9C8CBB7F0D4D}" destId="{430F6CEA-91E0-44D6-9451-2B28798B8427}" srcOrd="0" destOrd="0" presId="urn:microsoft.com/office/officeart/2005/8/layout/orgChart1"/>
    <dgm:cxn modelId="{511524DB-E1F0-4A81-A720-021AC9F1DAF2}" type="presParOf" srcId="{E93FE0D7-9658-4E7A-9AA6-9C8CBB7F0D4D}" destId="{3213A1CF-9724-45BD-8DB7-B3BB1D3A3E64}" srcOrd="1" destOrd="0" presId="urn:microsoft.com/office/officeart/2005/8/layout/orgChart1"/>
    <dgm:cxn modelId="{2BB2CBA3-E7F8-4771-9928-E19602864A7E}" type="presParOf" srcId="{79F8860B-5B38-40F1-888C-99B7A306105B}" destId="{AFFD00BC-2AA5-442C-BC1B-B616798D7B18}" srcOrd="1" destOrd="0" presId="urn:microsoft.com/office/officeart/2005/8/layout/orgChart1"/>
    <dgm:cxn modelId="{3945D03B-3CA7-49A5-96E2-80CEBB753B65}" type="presParOf" srcId="{AFFD00BC-2AA5-442C-BC1B-B616798D7B18}" destId="{0DBA81CB-BED6-4395-9911-5944E059D992}" srcOrd="0" destOrd="0" presId="urn:microsoft.com/office/officeart/2005/8/layout/orgChart1"/>
    <dgm:cxn modelId="{FFE59BCA-B778-4D62-B71B-380E5E0AB140}" type="presParOf" srcId="{AFFD00BC-2AA5-442C-BC1B-B616798D7B18}" destId="{96A6511B-CF4A-4B3B-A2D1-83E830D59431}" srcOrd="1" destOrd="0" presId="urn:microsoft.com/office/officeart/2005/8/layout/orgChart1"/>
    <dgm:cxn modelId="{F19A0DEB-03F2-4412-90E2-1FE3EBD7AF7B}" type="presParOf" srcId="{96A6511B-CF4A-4B3B-A2D1-83E830D59431}" destId="{AD3225F2-7238-464A-83D6-497A5D3976AE}" srcOrd="0" destOrd="0" presId="urn:microsoft.com/office/officeart/2005/8/layout/orgChart1"/>
    <dgm:cxn modelId="{C5C98407-C46F-4510-B806-80CBB66C6CE0}" type="presParOf" srcId="{AD3225F2-7238-464A-83D6-497A5D3976AE}" destId="{76D1991F-88E0-4B2E-A885-E617A2967D55}" srcOrd="0" destOrd="0" presId="urn:microsoft.com/office/officeart/2005/8/layout/orgChart1"/>
    <dgm:cxn modelId="{4F4EA4B0-31D6-4A0B-892D-275BF9734535}" type="presParOf" srcId="{AD3225F2-7238-464A-83D6-497A5D3976AE}" destId="{70DC5BEE-2644-4C79-BD4A-5228DFF1C9D4}" srcOrd="1" destOrd="0" presId="urn:microsoft.com/office/officeart/2005/8/layout/orgChart1"/>
    <dgm:cxn modelId="{3A052CBD-22EB-4E06-8D30-E8EF8CCF4735}" type="presParOf" srcId="{96A6511B-CF4A-4B3B-A2D1-83E830D59431}" destId="{A430EE02-EB50-4A9A-A0C8-3B9DC47782EB}" srcOrd="1" destOrd="0" presId="urn:microsoft.com/office/officeart/2005/8/layout/orgChart1"/>
    <dgm:cxn modelId="{36047805-07AA-4449-8784-C651AE32895C}" type="presParOf" srcId="{96A6511B-CF4A-4B3B-A2D1-83E830D59431}" destId="{832A8998-C23C-4B0D-8C3E-4793278128D3}" srcOrd="2" destOrd="0" presId="urn:microsoft.com/office/officeart/2005/8/layout/orgChart1"/>
    <dgm:cxn modelId="{A267025C-FEA6-437C-AA23-8DBCD1119257}" type="presParOf" srcId="{AFFD00BC-2AA5-442C-BC1B-B616798D7B18}" destId="{A73A8C1B-4776-4230-BBAC-A67C0E29749B}" srcOrd="2" destOrd="0" presId="urn:microsoft.com/office/officeart/2005/8/layout/orgChart1"/>
    <dgm:cxn modelId="{2F9EB329-4529-4CDF-B03E-ECA0B789C3FE}" type="presParOf" srcId="{AFFD00BC-2AA5-442C-BC1B-B616798D7B18}" destId="{9AC77AAA-6B82-4D81-AD55-A9A7EB6EB719}" srcOrd="3" destOrd="0" presId="urn:microsoft.com/office/officeart/2005/8/layout/orgChart1"/>
    <dgm:cxn modelId="{8544B18E-7336-497A-8B4E-F8D1DB2F56E5}" type="presParOf" srcId="{9AC77AAA-6B82-4D81-AD55-A9A7EB6EB719}" destId="{419F57F5-2A2E-4498-A21D-563B9BB45E97}" srcOrd="0" destOrd="0" presId="urn:microsoft.com/office/officeart/2005/8/layout/orgChart1"/>
    <dgm:cxn modelId="{3B01577E-3E4C-4DF5-8C6D-2398ACC3FF70}" type="presParOf" srcId="{419F57F5-2A2E-4498-A21D-563B9BB45E97}" destId="{D0D5AB29-803D-4D0D-A5D5-C56A0F3B0667}" srcOrd="0" destOrd="0" presId="urn:microsoft.com/office/officeart/2005/8/layout/orgChart1"/>
    <dgm:cxn modelId="{D8B90DE6-C17C-485B-9E6F-6D993D8C7F9C}" type="presParOf" srcId="{419F57F5-2A2E-4498-A21D-563B9BB45E97}" destId="{10141BCB-57F8-4718-B96D-181918190D7A}" srcOrd="1" destOrd="0" presId="urn:microsoft.com/office/officeart/2005/8/layout/orgChart1"/>
    <dgm:cxn modelId="{0B057578-D0C8-4D7D-B7C2-7A60DA993726}" type="presParOf" srcId="{9AC77AAA-6B82-4D81-AD55-A9A7EB6EB719}" destId="{4F462A13-F23C-49D0-8A33-BB902E91D45B}" srcOrd="1" destOrd="0" presId="urn:microsoft.com/office/officeart/2005/8/layout/orgChart1"/>
    <dgm:cxn modelId="{C34B9AAE-0094-458D-BADC-25F8675D351B}" type="presParOf" srcId="{9AC77AAA-6B82-4D81-AD55-A9A7EB6EB719}" destId="{B1208F8E-EF7D-4A59-B11E-723114CC827C}" srcOrd="2" destOrd="0" presId="urn:microsoft.com/office/officeart/2005/8/layout/orgChart1"/>
    <dgm:cxn modelId="{B9517B1B-6A88-4A07-8CFC-05002425BBC3}" type="presParOf" srcId="{AFFD00BC-2AA5-442C-BC1B-B616798D7B18}" destId="{67D8D99C-953F-4A58-B2E4-4A03C1FB1814}" srcOrd="4" destOrd="0" presId="urn:microsoft.com/office/officeart/2005/8/layout/orgChart1"/>
    <dgm:cxn modelId="{C08CEEBC-515B-4A66-8B16-1705CCCD5225}" type="presParOf" srcId="{AFFD00BC-2AA5-442C-BC1B-B616798D7B18}" destId="{3E6BD619-D5BB-4F7D-A0AF-38EA989E3A8C}" srcOrd="5" destOrd="0" presId="urn:microsoft.com/office/officeart/2005/8/layout/orgChart1"/>
    <dgm:cxn modelId="{285FD920-816D-4FFE-8464-8FB31E03DEEE}" type="presParOf" srcId="{3E6BD619-D5BB-4F7D-A0AF-38EA989E3A8C}" destId="{84052E8B-5DC3-4A99-AF6A-5AC4A29D1FD5}" srcOrd="0" destOrd="0" presId="urn:microsoft.com/office/officeart/2005/8/layout/orgChart1"/>
    <dgm:cxn modelId="{E7A9CABB-213A-416D-9FE5-C7D0523381FA}" type="presParOf" srcId="{84052E8B-5DC3-4A99-AF6A-5AC4A29D1FD5}" destId="{777EC9F6-463F-41EB-B009-899ACD353756}" srcOrd="0" destOrd="0" presId="urn:microsoft.com/office/officeart/2005/8/layout/orgChart1"/>
    <dgm:cxn modelId="{0CB283BB-F790-4FF6-8759-9E6AC53EB361}" type="presParOf" srcId="{84052E8B-5DC3-4A99-AF6A-5AC4A29D1FD5}" destId="{10BA7240-E505-48EE-9E9B-2A57CAC9BE6C}" srcOrd="1" destOrd="0" presId="urn:microsoft.com/office/officeart/2005/8/layout/orgChart1"/>
    <dgm:cxn modelId="{D2AC67A5-A696-46FD-8F3F-9CAACA364B2F}" type="presParOf" srcId="{3E6BD619-D5BB-4F7D-A0AF-38EA989E3A8C}" destId="{0CB81D57-CD57-440E-9BB9-54B93F6C5910}" srcOrd="1" destOrd="0" presId="urn:microsoft.com/office/officeart/2005/8/layout/orgChart1"/>
    <dgm:cxn modelId="{168F7933-A124-4C0F-9231-B2F8B7D55654}" type="presParOf" srcId="{3E6BD619-D5BB-4F7D-A0AF-38EA989E3A8C}" destId="{465E5A78-E4A8-45FC-9B1E-12372AAF8725}" srcOrd="2" destOrd="0" presId="urn:microsoft.com/office/officeart/2005/8/layout/orgChart1"/>
    <dgm:cxn modelId="{5F9C9A94-5750-4FA2-BB31-075AA25F5F1A}" type="presParOf" srcId="{AFFD00BC-2AA5-442C-BC1B-B616798D7B18}" destId="{B5BC9791-EBB6-40A3-88C6-414376A4B778}" srcOrd="6" destOrd="0" presId="urn:microsoft.com/office/officeart/2005/8/layout/orgChart1"/>
    <dgm:cxn modelId="{C0254D2F-126B-4DE4-80CC-ABC761E1033A}" type="presParOf" srcId="{AFFD00BC-2AA5-442C-BC1B-B616798D7B18}" destId="{93035BDD-947D-4FF4-A32D-71698A13D560}" srcOrd="7" destOrd="0" presId="urn:microsoft.com/office/officeart/2005/8/layout/orgChart1"/>
    <dgm:cxn modelId="{E3706A0C-0619-4BE0-BAC5-60341A220B7D}" type="presParOf" srcId="{93035BDD-947D-4FF4-A32D-71698A13D560}" destId="{99E60F10-E6F9-4EFC-B541-2FCAF575D9A3}" srcOrd="0" destOrd="0" presId="urn:microsoft.com/office/officeart/2005/8/layout/orgChart1"/>
    <dgm:cxn modelId="{762E985D-6C8D-43BA-9FD4-03EEB68B504C}" type="presParOf" srcId="{99E60F10-E6F9-4EFC-B541-2FCAF575D9A3}" destId="{2DC23236-C83E-46B9-B445-D1BC7BCD7227}" srcOrd="0" destOrd="0" presId="urn:microsoft.com/office/officeart/2005/8/layout/orgChart1"/>
    <dgm:cxn modelId="{81C7A9AD-02E4-4200-BF6B-B7124CB0E1E4}" type="presParOf" srcId="{99E60F10-E6F9-4EFC-B541-2FCAF575D9A3}" destId="{D4547D82-9275-40E2-AF08-9E3466188B26}" srcOrd="1" destOrd="0" presId="urn:microsoft.com/office/officeart/2005/8/layout/orgChart1"/>
    <dgm:cxn modelId="{8A04F3AC-B155-412B-9EA1-93DECB41926F}" type="presParOf" srcId="{93035BDD-947D-4FF4-A32D-71698A13D560}" destId="{8FA00706-9E6C-4905-9B6F-CF5D12D2936A}" srcOrd="1" destOrd="0" presId="urn:microsoft.com/office/officeart/2005/8/layout/orgChart1"/>
    <dgm:cxn modelId="{DC65879C-F33F-410B-B953-6EAD2EA10226}" type="presParOf" srcId="{93035BDD-947D-4FF4-A32D-71698A13D560}" destId="{EADF18C0-EE6D-455D-9C93-4C9933BA3991}" srcOrd="2" destOrd="0" presId="urn:microsoft.com/office/officeart/2005/8/layout/orgChart1"/>
    <dgm:cxn modelId="{0C06B0D2-888B-4704-AF0B-109A951AED6A}" type="presParOf" srcId="{79F8860B-5B38-40F1-888C-99B7A306105B}" destId="{3F798964-F222-410D-B3C6-880E4F5DE17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8406B0-8805-4D0C-863E-70C8DF1DBB8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813582-0BC5-4F1B-AD78-A5D74F3DE104}">
      <dgm:prSet phldrT="[Text]" custT="1"/>
      <dgm:spPr/>
      <dgm:t>
        <a:bodyPr/>
        <a:lstStyle/>
        <a:p>
          <a:r>
            <a:rPr lang="en-GB" sz="1800" dirty="0"/>
            <a:t>Most people can’t speak multiple language</a:t>
          </a:r>
          <a:endParaRPr lang="en-US" sz="1800" dirty="0"/>
        </a:p>
      </dgm:t>
    </dgm:pt>
    <dgm:pt modelId="{BBDF6A9B-0F0D-44A1-BC0D-F489C4D2A78A}" type="parTrans" cxnId="{2DBCA92E-8570-4A74-9EC7-573159B88F47}">
      <dgm:prSet/>
      <dgm:spPr/>
      <dgm:t>
        <a:bodyPr/>
        <a:lstStyle/>
        <a:p>
          <a:endParaRPr lang="en-US"/>
        </a:p>
      </dgm:t>
    </dgm:pt>
    <dgm:pt modelId="{1EC2AEC1-D5C8-424D-82BA-A276AAB250C9}" type="sibTrans" cxnId="{2DBCA92E-8570-4A74-9EC7-573159B88F47}">
      <dgm:prSet/>
      <dgm:spPr/>
      <dgm:t>
        <a:bodyPr/>
        <a:lstStyle/>
        <a:p>
          <a:endParaRPr lang="en-US"/>
        </a:p>
      </dgm:t>
    </dgm:pt>
    <dgm:pt modelId="{4F4D64BC-16D5-4F22-A92F-966AFA198347}">
      <dgm:prSet custT="1"/>
      <dgm:spPr/>
      <dgm:t>
        <a:bodyPr/>
        <a:lstStyle/>
        <a:p>
          <a:r>
            <a:rPr lang="en-GB" sz="1800" dirty="0"/>
            <a:t>Video conference platforms don’t support live audio translation.</a:t>
          </a:r>
        </a:p>
      </dgm:t>
    </dgm:pt>
    <dgm:pt modelId="{D4BC0EDC-EDFE-4238-9C10-647AAD3B7624}" type="parTrans" cxnId="{45753136-2A8A-434F-831B-2EF53B7C1EE4}">
      <dgm:prSet/>
      <dgm:spPr/>
      <dgm:t>
        <a:bodyPr/>
        <a:lstStyle/>
        <a:p>
          <a:endParaRPr lang="en-US"/>
        </a:p>
      </dgm:t>
    </dgm:pt>
    <dgm:pt modelId="{B5C331EE-5275-4191-8E84-CBB9D1125148}" type="sibTrans" cxnId="{45753136-2A8A-434F-831B-2EF53B7C1EE4}">
      <dgm:prSet/>
      <dgm:spPr/>
      <dgm:t>
        <a:bodyPr/>
        <a:lstStyle/>
        <a:p>
          <a:endParaRPr lang="en-US"/>
        </a:p>
      </dgm:t>
    </dgm:pt>
    <dgm:pt modelId="{2E25971D-689A-491D-A127-1C0C92BC6ACA}">
      <dgm:prSet custT="1"/>
      <dgm:spPr/>
      <dgm:t>
        <a:bodyPr/>
        <a:lstStyle/>
        <a:p>
          <a:r>
            <a:rPr lang="en-GB" sz="1800" dirty="0"/>
            <a:t>Manual translation takes too much time.</a:t>
          </a:r>
        </a:p>
      </dgm:t>
    </dgm:pt>
    <dgm:pt modelId="{080A4BB6-0094-4F79-8AA5-6ADC31ADDC41}" type="parTrans" cxnId="{739EFBE9-167B-4160-9A4A-12F7A48000D5}">
      <dgm:prSet/>
      <dgm:spPr/>
      <dgm:t>
        <a:bodyPr/>
        <a:lstStyle/>
        <a:p>
          <a:endParaRPr lang="en-US"/>
        </a:p>
      </dgm:t>
    </dgm:pt>
    <dgm:pt modelId="{2DCD95A7-0CE3-4CA6-B29C-280F63F7D0A9}" type="sibTrans" cxnId="{739EFBE9-167B-4160-9A4A-12F7A48000D5}">
      <dgm:prSet/>
      <dgm:spPr/>
      <dgm:t>
        <a:bodyPr/>
        <a:lstStyle/>
        <a:p>
          <a:endParaRPr lang="en-US"/>
        </a:p>
      </dgm:t>
    </dgm:pt>
    <dgm:pt modelId="{E7516EAF-FF79-46DF-BFB4-02A62BDEB5DB}">
      <dgm:prSet custT="1"/>
      <dgm:spPr/>
      <dgm:t>
        <a:bodyPr/>
        <a:lstStyle/>
        <a:p>
          <a:r>
            <a:rPr lang="en-GB" sz="1800" dirty="0"/>
            <a:t>People with sight disability can’t engage in communication.</a:t>
          </a:r>
        </a:p>
      </dgm:t>
    </dgm:pt>
    <dgm:pt modelId="{750EF03F-E376-41E5-ADCD-AB3DFCB05646}" type="parTrans" cxnId="{A2EEB5D3-65FC-4FF8-8E1B-5A8907138E46}">
      <dgm:prSet/>
      <dgm:spPr/>
      <dgm:t>
        <a:bodyPr/>
        <a:lstStyle/>
        <a:p>
          <a:endParaRPr lang="en-US"/>
        </a:p>
      </dgm:t>
    </dgm:pt>
    <dgm:pt modelId="{DF378209-F0D7-4D46-A268-4C080F0B5D82}" type="sibTrans" cxnId="{A2EEB5D3-65FC-4FF8-8E1B-5A8907138E46}">
      <dgm:prSet/>
      <dgm:spPr/>
      <dgm:t>
        <a:bodyPr/>
        <a:lstStyle/>
        <a:p>
          <a:endParaRPr lang="en-US"/>
        </a:p>
      </dgm:t>
    </dgm:pt>
    <dgm:pt modelId="{6411363A-881C-42A3-9B00-5AE34B7DC0EF}">
      <dgm:prSet custT="1"/>
      <dgm:spPr/>
      <dgm:t>
        <a:bodyPr/>
        <a:lstStyle/>
        <a:p>
          <a:r>
            <a:rPr lang="en-GB" sz="1800" dirty="0"/>
            <a:t>limit information exchange.</a:t>
          </a:r>
        </a:p>
      </dgm:t>
    </dgm:pt>
    <dgm:pt modelId="{C043C21A-0F1D-435A-8577-94986E89F548}" type="parTrans" cxnId="{3784FA17-7105-40D3-A5BD-2BFEA54367C0}">
      <dgm:prSet/>
      <dgm:spPr/>
      <dgm:t>
        <a:bodyPr/>
        <a:lstStyle/>
        <a:p>
          <a:endParaRPr lang="en-US"/>
        </a:p>
      </dgm:t>
    </dgm:pt>
    <dgm:pt modelId="{A9CBE02D-E16C-4F3C-9DBB-A065D5B81C27}" type="sibTrans" cxnId="{3784FA17-7105-40D3-A5BD-2BFEA54367C0}">
      <dgm:prSet/>
      <dgm:spPr/>
      <dgm:t>
        <a:bodyPr/>
        <a:lstStyle/>
        <a:p>
          <a:endParaRPr lang="en-US"/>
        </a:p>
      </dgm:t>
    </dgm:pt>
    <dgm:pt modelId="{EF5010F2-F37B-4305-9E95-E74AC1B8E634}" type="pres">
      <dgm:prSet presAssocID="{358406B0-8805-4D0C-863E-70C8DF1DBB80}" presName="Name0" presStyleCnt="0">
        <dgm:presLayoutVars>
          <dgm:dir/>
          <dgm:resizeHandles val="exact"/>
        </dgm:presLayoutVars>
      </dgm:prSet>
      <dgm:spPr/>
    </dgm:pt>
    <dgm:pt modelId="{B04C28BA-B5E1-4B97-8CAF-6F12F620C941}" type="pres">
      <dgm:prSet presAssocID="{15813582-0BC5-4F1B-AD78-A5D74F3DE104}" presName="compNode" presStyleCnt="0"/>
      <dgm:spPr/>
    </dgm:pt>
    <dgm:pt modelId="{69B80EF1-8E85-4DE2-832E-19EFF35C766C}" type="pres">
      <dgm:prSet presAssocID="{15813582-0BC5-4F1B-AD78-A5D74F3DE104}" presName="pictRect" presStyleLbl="node1" presStyleIdx="0" presStyleCnt="5" custScaleX="77943" custScaleY="57255" custLinFactNeighborX="-37302" custLinFactNeighborY="205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 with solid fill"/>
        </a:ext>
      </dgm:extLst>
    </dgm:pt>
    <dgm:pt modelId="{03603B9D-84D4-4FB1-9958-E87263B2B645}" type="pres">
      <dgm:prSet presAssocID="{15813582-0BC5-4F1B-AD78-A5D74F3DE104}" presName="textRect" presStyleLbl="revTx" presStyleIdx="0" presStyleCnt="5" custLinFactNeighborX="-37395" custLinFactNeighborY="2082">
        <dgm:presLayoutVars>
          <dgm:bulletEnabled val="1"/>
        </dgm:presLayoutVars>
      </dgm:prSet>
      <dgm:spPr/>
    </dgm:pt>
    <dgm:pt modelId="{611BC6C4-DCF3-4818-809C-D742BEDABE22}" type="pres">
      <dgm:prSet presAssocID="{1EC2AEC1-D5C8-424D-82BA-A276AAB250C9}" presName="sibTrans" presStyleLbl="sibTrans2D1" presStyleIdx="0" presStyleCnt="0"/>
      <dgm:spPr/>
    </dgm:pt>
    <dgm:pt modelId="{46259BAB-12E2-4A81-B96D-27E7AFB8B4CE}" type="pres">
      <dgm:prSet presAssocID="{4F4D64BC-16D5-4F22-A92F-966AFA198347}" presName="compNode" presStyleCnt="0"/>
      <dgm:spPr/>
    </dgm:pt>
    <dgm:pt modelId="{E681D96C-87C9-4A69-8CF2-EED9BD76B340}" type="pres">
      <dgm:prSet presAssocID="{4F4D64BC-16D5-4F22-A92F-966AFA198347}" presName="pictRect" presStyleLbl="node1" presStyleIdx="1" presStyleCnt="5" custScaleX="69574" custScaleY="62059" custLinFactNeighborX="2960" custLinFactNeighborY="184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6BEF3A72-B2ED-46D3-AFAC-6DFD3030CD9F}" type="pres">
      <dgm:prSet presAssocID="{4F4D64BC-16D5-4F22-A92F-966AFA198347}" presName="textRect" presStyleLbl="revTx" presStyleIdx="1" presStyleCnt="5">
        <dgm:presLayoutVars>
          <dgm:bulletEnabled val="1"/>
        </dgm:presLayoutVars>
      </dgm:prSet>
      <dgm:spPr/>
    </dgm:pt>
    <dgm:pt modelId="{3C151AC0-90FC-4A4B-A2EE-ED6E6778F228}" type="pres">
      <dgm:prSet presAssocID="{B5C331EE-5275-4191-8E84-CBB9D1125148}" presName="sibTrans" presStyleLbl="sibTrans2D1" presStyleIdx="0" presStyleCnt="0"/>
      <dgm:spPr/>
    </dgm:pt>
    <dgm:pt modelId="{257A24CB-60DF-40ED-8F9F-0809FB7AEF35}" type="pres">
      <dgm:prSet presAssocID="{2E25971D-689A-491D-A127-1C0C92BC6ACA}" presName="compNode" presStyleCnt="0"/>
      <dgm:spPr/>
    </dgm:pt>
    <dgm:pt modelId="{0020E8C1-0A61-436E-83CE-07333E57067D}" type="pres">
      <dgm:prSet presAssocID="{2E25971D-689A-491D-A127-1C0C92BC6ACA}" presName="pictRect" presStyleLbl="node1" presStyleIdx="2" presStyleCnt="5" custScaleX="59875" custScaleY="59046" custLinFactNeighborX="39524" custLinFactNeighborY="1983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 with solid fill"/>
        </a:ext>
      </dgm:extLst>
    </dgm:pt>
    <dgm:pt modelId="{A2783BCA-CEDF-4DA3-817A-2D6DED596B86}" type="pres">
      <dgm:prSet presAssocID="{2E25971D-689A-491D-A127-1C0C92BC6ACA}" presName="textRect" presStyleLbl="revTx" presStyleIdx="2" presStyleCnt="5" custLinFactNeighborX="40301" custLinFactNeighborY="11499">
        <dgm:presLayoutVars>
          <dgm:bulletEnabled val="1"/>
        </dgm:presLayoutVars>
      </dgm:prSet>
      <dgm:spPr/>
    </dgm:pt>
    <dgm:pt modelId="{2EE00B23-8C57-4C74-B399-6FB82FDAF991}" type="pres">
      <dgm:prSet presAssocID="{2DCD95A7-0CE3-4CA6-B29C-280F63F7D0A9}" presName="sibTrans" presStyleLbl="sibTrans2D1" presStyleIdx="0" presStyleCnt="0"/>
      <dgm:spPr/>
    </dgm:pt>
    <dgm:pt modelId="{799D2618-017F-46E2-B671-04292D1C492F}" type="pres">
      <dgm:prSet presAssocID="{E7516EAF-FF79-46DF-BFB4-02A62BDEB5DB}" presName="compNode" presStyleCnt="0"/>
      <dgm:spPr/>
    </dgm:pt>
    <dgm:pt modelId="{D4DE5D70-82DD-49FA-A6CB-F643A8EC1FC0}" type="pres">
      <dgm:prSet presAssocID="{E7516EAF-FF79-46DF-BFB4-02A62BDEB5DB}" presName="pictRect" presStyleLbl="node1" presStyleIdx="3" presStyleCnt="5" custScaleX="76238" custScaleY="64199" custLinFactNeighborX="13663" custLinFactNeighborY="-1133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 with solid fill"/>
        </a:ext>
      </dgm:extLst>
    </dgm:pt>
    <dgm:pt modelId="{C727C4D9-64D8-4B61-83F5-1988E67D15FA}" type="pres">
      <dgm:prSet presAssocID="{E7516EAF-FF79-46DF-BFB4-02A62BDEB5DB}" presName="textRect" presStyleLbl="revTx" presStyleIdx="3" presStyleCnt="5" custScaleX="148249" custLinFactNeighborX="10905" custLinFactNeighborY="-43290">
        <dgm:presLayoutVars>
          <dgm:bulletEnabled val="1"/>
        </dgm:presLayoutVars>
      </dgm:prSet>
      <dgm:spPr/>
    </dgm:pt>
    <dgm:pt modelId="{F0717C41-3DE1-4558-BA86-86BCE836A1A4}" type="pres">
      <dgm:prSet presAssocID="{DF378209-F0D7-4D46-A268-4C080F0B5D82}" presName="sibTrans" presStyleLbl="sibTrans2D1" presStyleIdx="0" presStyleCnt="0"/>
      <dgm:spPr/>
    </dgm:pt>
    <dgm:pt modelId="{7CEE8842-B121-4A77-AA3C-2DDD45C5D556}" type="pres">
      <dgm:prSet presAssocID="{6411363A-881C-42A3-9B00-5AE34B7DC0EF}" presName="compNode" presStyleCnt="0"/>
      <dgm:spPr/>
    </dgm:pt>
    <dgm:pt modelId="{494B7090-DAB8-43BF-B5DC-1665D57461C6}" type="pres">
      <dgm:prSet presAssocID="{6411363A-881C-42A3-9B00-5AE34B7DC0EF}" presName="pictRect" presStyleLbl="node1" presStyleIdx="4" presStyleCnt="5" custScaleX="63836" custScaleY="57502" custLinFactNeighborX="10248" custLinFactNeighborY="-16393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9731AA3A-97A3-47F8-B49F-DF559D1C30A8}" type="pres">
      <dgm:prSet presAssocID="{6411363A-881C-42A3-9B00-5AE34B7DC0EF}" presName="textRect" presStyleLbl="revTx" presStyleIdx="4" presStyleCnt="5" custScaleX="177221" custLinFactNeighborX="21380" custLinFactNeighborY="-40180">
        <dgm:presLayoutVars>
          <dgm:bulletEnabled val="1"/>
        </dgm:presLayoutVars>
      </dgm:prSet>
      <dgm:spPr/>
    </dgm:pt>
  </dgm:ptLst>
  <dgm:cxnLst>
    <dgm:cxn modelId="{0C272D0C-059E-4272-ADE7-52F8A0D8842C}" type="presOf" srcId="{E7516EAF-FF79-46DF-BFB4-02A62BDEB5DB}" destId="{C727C4D9-64D8-4B61-83F5-1988E67D15FA}" srcOrd="0" destOrd="0" presId="urn:microsoft.com/office/officeart/2005/8/layout/pList1"/>
    <dgm:cxn modelId="{9A44A10E-D1FE-42E6-834F-73AA3AB5F0B0}" type="presOf" srcId="{6411363A-881C-42A3-9B00-5AE34B7DC0EF}" destId="{9731AA3A-97A3-47F8-B49F-DF559D1C30A8}" srcOrd="0" destOrd="0" presId="urn:microsoft.com/office/officeart/2005/8/layout/pList1"/>
    <dgm:cxn modelId="{3784FA17-7105-40D3-A5BD-2BFEA54367C0}" srcId="{358406B0-8805-4D0C-863E-70C8DF1DBB80}" destId="{6411363A-881C-42A3-9B00-5AE34B7DC0EF}" srcOrd="4" destOrd="0" parTransId="{C043C21A-0F1D-435A-8577-94986E89F548}" sibTransId="{A9CBE02D-E16C-4F3C-9DBB-A065D5B81C27}"/>
    <dgm:cxn modelId="{4E36D01F-14D2-4420-8745-51C981B6F9CA}" type="presOf" srcId="{2DCD95A7-0CE3-4CA6-B29C-280F63F7D0A9}" destId="{2EE00B23-8C57-4C74-B399-6FB82FDAF991}" srcOrd="0" destOrd="0" presId="urn:microsoft.com/office/officeart/2005/8/layout/pList1"/>
    <dgm:cxn modelId="{2DBCA92E-8570-4A74-9EC7-573159B88F47}" srcId="{358406B0-8805-4D0C-863E-70C8DF1DBB80}" destId="{15813582-0BC5-4F1B-AD78-A5D74F3DE104}" srcOrd="0" destOrd="0" parTransId="{BBDF6A9B-0F0D-44A1-BC0D-F489C4D2A78A}" sibTransId="{1EC2AEC1-D5C8-424D-82BA-A276AAB250C9}"/>
    <dgm:cxn modelId="{45753136-2A8A-434F-831B-2EF53B7C1EE4}" srcId="{358406B0-8805-4D0C-863E-70C8DF1DBB80}" destId="{4F4D64BC-16D5-4F22-A92F-966AFA198347}" srcOrd="1" destOrd="0" parTransId="{D4BC0EDC-EDFE-4238-9C10-647AAD3B7624}" sibTransId="{B5C331EE-5275-4191-8E84-CBB9D1125148}"/>
    <dgm:cxn modelId="{B0F9144E-B82D-4726-A30D-D230F36AD661}" type="presOf" srcId="{B5C331EE-5275-4191-8E84-CBB9D1125148}" destId="{3C151AC0-90FC-4A4B-A2EE-ED6E6778F228}" srcOrd="0" destOrd="0" presId="urn:microsoft.com/office/officeart/2005/8/layout/pList1"/>
    <dgm:cxn modelId="{6A6E424F-F25F-440C-91F4-18B2CE1D1601}" type="presOf" srcId="{358406B0-8805-4D0C-863E-70C8DF1DBB80}" destId="{EF5010F2-F37B-4305-9E95-E74AC1B8E634}" srcOrd="0" destOrd="0" presId="urn:microsoft.com/office/officeart/2005/8/layout/pList1"/>
    <dgm:cxn modelId="{3D1CEF7B-7666-460F-861D-54ADDB6B2C76}" type="presOf" srcId="{DF378209-F0D7-4D46-A268-4C080F0B5D82}" destId="{F0717C41-3DE1-4558-BA86-86BCE836A1A4}" srcOrd="0" destOrd="0" presId="urn:microsoft.com/office/officeart/2005/8/layout/pList1"/>
    <dgm:cxn modelId="{FA6DBE85-1008-4547-B4BB-393F42E2E2C9}" type="presOf" srcId="{15813582-0BC5-4F1B-AD78-A5D74F3DE104}" destId="{03603B9D-84D4-4FB1-9958-E87263B2B645}" srcOrd="0" destOrd="0" presId="urn:microsoft.com/office/officeart/2005/8/layout/pList1"/>
    <dgm:cxn modelId="{392F4890-2F00-4288-B550-D562A935A750}" type="presOf" srcId="{4F4D64BC-16D5-4F22-A92F-966AFA198347}" destId="{6BEF3A72-B2ED-46D3-AFAC-6DFD3030CD9F}" srcOrd="0" destOrd="0" presId="urn:microsoft.com/office/officeart/2005/8/layout/pList1"/>
    <dgm:cxn modelId="{4C7C67C8-45FA-4FDD-AF8D-35BA198DFA09}" type="presOf" srcId="{1EC2AEC1-D5C8-424D-82BA-A276AAB250C9}" destId="{611BC6C4-DCF3-4818-809C-D742BEDABE22}" srcOrd="0" destOrd="0" presId="urn:microsoft.com/office/officeart/2005/8/layout/pList1"/>
    <dgm:cxn modelId="{F138D7D1-C91A-46DF-8598-7192EEF4DCE1}" type="presOf" srcId="{2E25971D-689A-491D-A127-1C0C92BC6ACA}" destId="{A2783BCA-CEDF-4DA3-817A-2D6DED596B86}" srcOrd="0" destOrd="0" presId="urn:microsoft.com/office/officeart/2005/8/layout/pList1"/>
    <dgm:cxn modelId="{A2EEB5D3-65FC-4FF8-8E1B-5A8907138E46}" srcId="{358406B0-8805-4D0C-863E-70C8DF1DBB80}" destId="{E7516EAF-FF79-46DF-BFB4-02A62BDEB5DB}" srcOrd="3" destOrd="0" parTransId="{750EF03F-E376-41E5-ADCD-AB3DFCB05646}" sibTransId="{DF378209-F0D7-4D46-A268-4C080F0B5D82}"/>
    <dgm:cxn modelId="{739EFBE9-167B-4160-9A4A-12F7A48000D5}" srcId="{358406B0-8805-4D0C-863E-70C8DF1DBB80}" destId="{2E25971D-689A-491D-A127-1C0C92BC6ACA}" srcOrd="2" destOrd="0" parTransId="{080A4BB6-0094-4F79-8AA5-6ADC31ADDC41}" sibTransId="{2DCD95A7-0CE3-4CA6-B29C-280F63F7D0A9}"/>
    <dgm:cxn modelId="{A6851902-2029-4804-AFB0-EFE917BBE80F}" type="presParOf" srcId="{EF5010F2-F37B-4305-9E95-E74AC1B8E634}" destId="{B04C28BA-B5E1-4B97-8CAF-6F12F620C941}" srcOrd="0" destOrd="0" presId="urn:microsoft.com/office/officeart/2005/8/layout/pList1"/>
    <dgm:cxn modelId="{FE0BF8F6-4BB2-4564-9F3D-F17E7845E8C5}" type="presParOf" srcId="{B04C28BA-B5E1-4B97-8CAF-6F12F620C941}" destId="{69B80EF1-8E85-4DE2-832E-19EFF35C766C}" srcOrd="0" destOrd="0" presId="urn:microsoft.com/office/officeart/2005/8/layout/pList1"/>
    <dgm:cxn modelId="{32EC558B-EE3F-4BBB-A29F-E78C83CAA63D}" type="presParOf" srcId="{B04C28BA-B5E1-4B97-8CAF-6F12F620C941}" destId="{03603B9D-84D4-4FB1-9958-E87263B2B645}" srcOrd="1" destOrd="0" presId="urn:microsoft.com/office/officeart/2005/8/layout/pList1"/>
    <dgm:cxn modelId="{B5F4803A-1565-4F53-9FD0-6455671B43FE}" type="presParOf" srcId="{EF5010F2-F37B-4305-9E95-E74AC1B8E634}" destId="{611BC6C4-DCF3-4818-809C-D742BEDABE22}" srcOrd="1" destOrd="0" presId="urn:microsoft.com/office/officeart/2005/8/layout/pList1"/>
    <dgm:cxn modelId="{C344E817-B81D-4676-840F-F4CDBD83D907}" type="presParOf" srcId="{EF5010F2-F37B-4305-9E95-E74AC1B8E634}" destId="{46259BAB-12E2-4A81-B96D-27E7AFB8B4CE}" srcOrd="2" destOrd="0" presId="urn:microsoft.com/office/officeart/2005/8/layout/pList1"/>
    <dgm:cxn modelId="{AA765602-7188-4497-A9E6-D38B7857C926}" type="presParOf" srcId="{46259BAB-12E2-4A81-B96D-27E7AFB8B4CE}" destId="{E681D96C-87C9-4A69-8CF2-EED9BD76B340}" srcOrd="0" destOrd="0" presId="urn:microsoft.com/office/officeart/2005/8/layout/pList1"/>
    <dgm:cxn modelId="{7FE9DB94-57E5-477B-967A-4D28AA0F748C}" type="presParOf" srcId="{46259BAB-12E2-4A81-B96D-27E7AFB8B4CE}" destId="{6BEF3A72-B2ED-46D3-AFAC-6DFD3030CD9F}" srcOrd="1" destOrd="0" presId="urn:microsoft.com/office/officeart/2005/8/layout/pList1"/>
    <dgm:cxn modelId="{E9DB80B5-1E1F-4001-B61A-7C46291A31ED}" type="presParOf" srcId="{EF5010F2-F37B-4305-9E95-E74AC1B8E634}" destId="{3C151AC0-90FC-4A4B-A2EE-ED6E6778F228}" srcOrd="3" destOrd="0" presId="urn:microsoft.com/office/officeart/2005/8/layout/pList1"/>
    <dgm:cxn modelId="{2EE3DCAF-F970-4087-AD2C-023C76872E51}" type="presParOf" srcId="{EF5010F2-F37B-4305-9E95-E74AC1B8E634}" destId="{257A24CB-60DF-40ED-8F9F-0809FB7AEF35}" srcOrd="4" destOrd="0" presId="urn:microsoft.com/office/officeart/2005/8/layout/pList1"/>
    <dgm:cxn modelId="{739080B0-F6B9-4B9B-9DB2-6D5E5CE8392D}" type="presParOf" srcId="{257A24CB-60DF-40ED-8F9F-0809FB7AEF35}" destId="{0020E8C1-0A61-436E-83CE-07333E57067D}" srcOrd="0" destOrd="0" presId="urn:microsoft.com/office/officeart/2005/8/layout/pList1"/>
    <dgm:cxn modelId="{7F2748DF-51B0-4D4A-B604-13BA674D4532}" type="presParOf" srcId="{257A24CB-60DF-40ED-8F9F-0809FB7AEF35}" destId="{A2783BCA-CEDF-4DA3-817A-2D6DED596B86}" srcOrd="1" destOrd="0" presId="urn:microsoft.com/office/officeart/2005/8/layout/pList1"/>
    <dgm:cxn modelId="{B31E920E-F7D5-46D7-83E9-D92D78B368C7}" type="presParOf" srcId="{EF5010F2-F37B-4305-9E95-E74AC1B8E634}" destId="{2EE00B23-8C57-4C74-B399-6FB82FDAF991}" srcOrd="5" destOrd="0" presId="urn:microsoft.com/office/officeart/2005/8/layout/pList1"/>
    <dgm:cxn modelId="{4BCAB819-F650-4CA5-8A44-8A85BA40DA28}" type="presParOf" srcId="{EF5010F2-F37B-4305-9E95-E74AC1B8E634}" destId="{799D2618-017F-46E2-B671-04292D1C492F}" srcOrd="6" destOrd="0" presId="urn:microsoft.com/office/officeart/2005/8/layout/pList1"/>
    <dgm:cxn modelId="{213D9084-AAFB-4908-9692-21D340AFB4CB}" type="presParOf" srcId="{799D2618-017F-46E2-B671-04292D1C492F}" destId="{D4DE5D70-82DD-49FA-A6CB-F643A8EC1FC0}" srcOrd="0" destOrd="0" presId="urn:microsoft.com/office/officeart/2005/8/layout/pList1"/>
    <dgm:cxn modelId="{90476D62-488C-44FA-957B-8208F7E5B169}" type="presParOf" srcId="{799D2618-017F-46E2-B671-04292D1C492F}" destId="{C727C4D9-64D8-4B61-83F5-1988E67D15FA}" srcOrd="1" destOrd="0" presId="urn:microsoft.com/office/officeart/2005/8/layout/pList1"/>
    <dgm:cxn modelId="{DC77517E-08DD-4FDB-8636-ADD7A5CB7E93}" type="presParOf" srcId="{EF5010F2-F37B-4305-9E95-E74AC1B8E634}" destId="{F0717C41-3DE1-4558-BA86-86BCE836A1A4}" srcOrd="7" destOrd="0" presId="urn:microsoft.com/office/officeart/2005/8/layout/pList1"/>
    <dgm:cxn modelId="{568CEF21-E672-471F-BC9A-08EDB03393BF}" type="presParOf" srcId="{EF5010F2-F37B-4305-9E95-E74AC1B8E634}" destId="{7CEE8842-B121-4A77-AA3C-2DDD45C5D556}" srcOrd="8" destOrd="0" presId="urn:microsoft.com/office/officeart/2005/8/layout/pList1"/>
    <dgm:cxn modelId="{E5C7307A-4693-4FBB-B8A4-C3DA495BEEED}" type="presParOf" srcId="{7CEE8842-B121-4A77-AA3C-2DDD45C5D556}" destId="{494B7090-DAB8-43BF-B5DC-1665D57461C6}" srcOrd="0" destOrd="0" presId="urn:microsoft.com/office/officeart/2005/8/layout/pList1"/>
    <dgm:cxn modelId="{AA2B7ABC-B073-4CBC-9A53-331720FFE55B}" type="presParOf" srcId="{7CEE8842-B121-4A77-AA3C-2DDD45C5D556}" destId="{9731AA3A-97A3-47F8-B49F-DF559D1C30A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8406B0-8805-4D0C-863E-70C8DF1DBB80}" type="doc">
      <dgm:prSet loTypeId="urn:microsoft.com/office/officeart/2005/8/layout/chart3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813582-0BC5-4F1B-AD78-A5D74F3DE104}">
      <dgm:prSet phldrT="[Text]" custT="1"/>
      <dgm:spPr/>
      <dgm:t>
        <a:bodyPr/>
        <a:lstStyle/>
        <a:p>
          <a:r>
            <a:rPr lang="en-US" sz="2400" dirty="0"/>
            <a:t>Businesses</a:t>
          </a:r>
        </a:p>
      </dgm:t>
    </dgm:pt>
    <dgm:pt modelId="{BBDF6A9B-0F0D-44A1-BC0D-F489C4D2A78A}" type="parTrans" cxnId="{2DBCA92E-8570-4A74-9EC7-573159B88F47}">
      <dgm:prSet/>
      <dgm:spPr/>
      <dgm:t>
        <a:bodyPr/>
        <a:lstStyle/>
        <a:p>
          <a:endParaRPr lang="en-US"/>
        </a:p>
      </dgm:t>
    </dgm:pt>
    <dgm:pt modelId="{1EC2AEC1-D5C8-424D-82BA-A276AAB250C9}" type="sibTrans" cxnId="{2DBCA92E-8570-4A74-9EC7-573159B88F47}">
      <dgm:prSet/>
      <dgm:spPr/>
      <dgm:t>
        <a:bodyPr/>
        <a:lstStyle/>
        <a:p>
          <a:endParaRPr lang="en-US"/>
        </a:p>
      </dgm:t>
    </dgm:pt>
    <dgm:pt modelId="{4F4D64BC-16D5-4F22-A92F-966AFA198347}">
      <dgm:prSet custT="1"/>
      <dgm:spPr/>
      <dgm:t>
        <a:bodyPr/>
        <a:lstStyle/>
        <a:p>
          <a:r>
            <a:rPr lang="en-GB" sz="2000" dirty="0"/>
            <a:t>Professionals</a:t>
          </a:r>
        </a:p>
      </dgm:t>
    </dgm:pt>
    <dgm:pt modelId="{D4BC0EDC-EDFE-4238-9C10-647AAD3B7624}" type="parTrans" cxnId="{45753136-2A8A-434F-831B-2EF53B7C1EE4}">
      <dgm:prSet/>
      <dgm:spPr/>
      <dgm:t>
        <a:bodyPr/>
        <a:lstStyle/>
        <a:p>
          <a:endParaRPr lang="en-US"/>
        </a:p>
      </dgm:t>
    </dgm:pt>
    <dgm:pt modelId="{B5C331EE-5275-4191-8E84-CBB9D1125148}" type="sibTrans" cxnId="{45753136-2A8A-434F-831B-2EF53B7C1EE4}">
      <dgm:prSet/>
      <dgm:spPr/>
      <dgm:t>
        <a:bodyPr/>
        <a:lstStyle/>
        <a:p>
          <a:endParaRPr lang="en-US"/>
        </a:p>
      </dgm:t>
    </dgm:pt>
    <dgm:pt modelId="{2E25971D-689A-491D-A127-1C0C92BC6ACA}">
      <dgm:prSet custT="1"/>
      <dgm:spPr/>
      <dgm:t>
        <a:bodyPr/>
        <a:lstStyle/>
        <a:p>
          <a:r>
            <a:rPr lang="en-GB" sz="2400" dirty="0"/>
            <a:t>Education</a:t>
          </a:r>
        </a:p>
      </dgm:t>
    </dgm:pt>
    <dgm:pt modelId="{080A4BB6-0094-4F79-8AA5-6ADC31ADDC41}" type="parTrans" cxnId="{739EFBE9-167B-4160-9A4A-12F7A48000D5}">
      <dgm:prSet/>
      <dgm:spPr/>
      <dgm:t>
        <a:bodyPr/>
        <a:lstStyle/>
        <a:p>
          <a:endParaRPr lang="en-US"/>
        </a:p>
      </dgm:t>
    </dgm:pt>
    <dgm:pt modelId="{2DCD95A7-0CE3-4CA6-B29C-280F63F7D0A9}" type="sibTrans" cxnId="{739EFBE9-167B-4160-9A4A-12F7A48000D5}">
      <dgm:prSet/>
      <dgm:spPr/>
      <dgm:t>
        <a:bodyPr/>
        <a:lstStyle/>
        <a:p>
          <a:endParaRPr lang="en-US"/>
        </a:p>
      </dgm:t>
    </dgm:pt>
    <dgm:pt modelId="{E7516EAF-FF79-46DF-BFB4-02A62BDEB5DB}">
      <dgm:prSet custT="1"/>
      <dgm:spPr/>
      <dgm:t>
        <a:bodyPr/>
        <a:lstStyle/>
        <a:p>
          <a:r>
            <a:rPr lang="en-GB" sz="2000" dirty="0"/>
            <a:t>Family And Friends</a:t>
          </a:r>
        </a:p>
      </dgm:t>
    </dgm:pt>
    <dgm:pt modelId="{750EF03F-E376-41E5-ADCD-AB3DFCB05646}" type="parTrans" cxnId="{A2EEB5D3-65FC-4FF8-8E1B-5A8907138E46}">
      <dgm:prSet/>
      <dgm:spPr/>
      <dgm:t>
        <a:bodyPr/>
        <a:lstStyle/>
        <a:p>
          <a:endParaRPr lang="en-US"/>
        </a:p>
      </dgm:t>
    </dgm:pt>
    <dgm:pt modelId="{DF378209-F0D7-4D46-A268-4C080F0B5D82}" type="sibTrans" cxnId="{A2EEB5D3-65FC-4FF8-8E1B-5A8907138E46}">
      <dgm:prSet/>
      <dgm:spPr/>
      <dgm:t>
        <a:bodyPr/>
        <a:lstStyle/>
        <a:p>
          <a:endParaRPr lang="en-US"/>
        </a:p>
      </dgm:t>
    </dgm:pt>
    <dgm:pt modelId="{C223D2D7-158C-4341-A164-3EF8167244EE}" type="pres">
      <dgm:prSet presAssocID="{358406B0-8805-4D0C-863E-70C8DF1DBB80}" presName="compositeShape" presStyleCnt="0">
        <dgm:presLayoutVars>
          <dgm:chMax val="7"/>
          <dgm:dir/>
          <dgm:resizeHandles val="exact"/>
        </dgm:presLayoutVars>
      </dgm:prSet>
      <dgm:spPr/>
    </dgm:pt>
    <dgm:pt modelId="{FD50D158-1B24-467A-8C2D-E91B491653D9}" type="pres">
      <dgm:prSet presAssocID="{358406B0-8805-4D0C-863E-70C8DF1DBB80}" presName="wedge1" presStyleLbl="node1" presStyleIdx="0" presStyleCnt="4"/>
      <dgm:spPr/>
    </dgm:pt>
    <dgm:pt modelId="{531749AF-149C-4BA3-BF24-A37B8289907E}" type="pres">
      <dgm:prSet presAssocID="{358406B0-8805-4D0C-863E-70C8DF1DBB80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4C37BBD-8EB1-4816-8407-3CDE97B8F21A}" type="pres">
      <dgm:prSet presAssocID="{358406B0-8805-4D0C-863E-70C8DF1DBB80}" presName="wedge2" presStyleLbl="node1" presStyleIdx="1" presStyleCnt="4"/>
      <dgm:spPr/>
    </dgm:pt>
    <dgm:pt modelId="{F24DEAF1-91E6-491F-BE42-92C580F6A427}" type="pres">
      <dgm:prSet presAssocID="{358406B0-8805-4D0C-863E-70C8DF1DBB80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9412234-913E-4761-830B-5C51B3D4B814}" type="pres">
      <dgm:prSet presAssocID="{358406B0-8805-4D0C-863E-70C8DF1DBB80}" presName="wedge3" presStyleLbl="node1" presStyleIdx="2" presStyleCnt="4"/>
      <dgm:spPr/>
    </dgm:pt>
    <dgm:pt modelId="{22902E4A-FD50-427A-B180-6C45597930C3}" type="pres">
      <dgm:prSet presAssocID="{358406B0-8805-4D0C-863E-70C8DF1DBB80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0417BE7-B3DC-4968-B866-FA494BFD684B}" type="pres">
      <dgm:prSet presAssocID="{358406B0-8805-4D0C-863E-70C8DF1DBB80}" presName="wedge4" presStyleLbl="node1" presStyleIdx="3" presStyleCnt="4"/>
      <dgm:spPr/>
    </dgm:pt>
    <dgm:pt modelId="{6704F0AC-D78A-40FC-85B9-665A16B07A9D}" type="pres">
      <dgm:prSet presAssocID="{358406B0-8805-4D0C-863E-70C8DF1DBB80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551592C-8BD2-4F82-B959-81D94C4B9F4C}" type="presOf" srcId="{4F4D64BC-16D5-4F22-A92F-966AFA198347}" destId="{94C37BBD-8EB1-4816-8407-3CDE97B8F21A}" srcOrd="0" destOrd="0" presId="urn:microsoft.com/office/officeart/2005/8/layout/chart3"/>
    <dgm:cxn modelId="{2DBCA92E-8570-4A74-9EC7-573159B88F47}" srcId="{358406B0-8805-4D0C-863E-70C8DF1DBB80}" destId="{15813582-0BC5-4F1B-AD78-A5D74F3DE104}" srcOrd="0" destOrd="0" parTransId="{BBDF6A9B-0F0D-44A1-BC0D-F489C4D2A78A}" sibTransId="{1EC2AEC1-D5C8-424D-82BA-A276AAB250C9}"/>
    <dgm:cxn modelId="{14A87B34-6090-489F-9FD6-CF652175DA5D}" type="presOf" srcId="{4F4D64BC-16D5-4F22-A92F-966AFA198347}" destId="{F24DEAF1-91E6-491F-BE42-92C580F6A427}" srcOrd="1" destOrd="0" presId="urn:microsoft.com/office/officeart/2005/8/layout/chart3"/>
    <dgm:cxn modelId="{45753136-2A8A-434F-831B-2EF53B7C1EE4}" srcId="{358406B0-8805-4D0C-863E-70C8DF1DBB80}" destId="{4F4D64BC-16D5-4F22-A92F-966AFA198347}" srcOrd="1" destOrd="0" parTransId="{D4BC0EDC-EDFE-4238-9C10-647AAD3B7624}" sibTransId="{B5C331EE-5275-4191-8E84-CBB9D1125148}"/>
    <dgm:cxn modelId="{EC34EB38-0D67-431A-99FD-AC80BE3C8CED}" type="presOf" srcId="{E7516EAF-FF79-46DF-BFB4-02A62BDEB5DB}" destId="{A0417BE7-B3DC-4968-B866-FA494BFD684B}" srcOrd="0" destOrd="0" presId="urn:microsoft.com/office/officeart/2005/8/layout/chart3"/>
    <dgm:cxn modelId="{0775B063-A5EF-4288-95DC-40D190244E57}" type="presOf" srcId="{15813582-0BC5-4F1B-AD78-A5D74F3DE104}" destId="{531749AF-149C-4BA3-BF24-A37B8289907E}" srcOrd="1" destOrd="0" presId="urn:microsoft.com/office/officeart/2005/8/layout/chart3"/>
    <dgm:cxn modelId="{6C16E64E-A34D-461E-B184-7B0A8C852156}" type="presOf" srcId="{E7516EAF-FF79-46DF-BFB4-02A62BDEB5DB}" destId="{6704F0AC-D78A-40FC-85B9-665A16B07A9D}" srcOrd="1" destOrd="0" presId="urn:microsoft.com/office/officeart/2005/8/layout/chart3"/>
    <dgm:cxn modelId="{00C9737F-5B60-4E1F-BD1F-8E8551ED7704}" type="presOf" srcId="{2E25971D-689A-491D-A127-1C0C92BC6ACA}" destId="{89412234-913E-4761-830B-5C51B3D4B814}" srcOrd="0" destOrd="0" presId="urn:microsoft.com/office/officeart/2005/8/layout/chart3"/>
    <dgm:cxn modelId="{321033B0-C702-40E1-B40D-5BA89B8528B0}" type="presOf" srcId="{15813582-0BC5-4F1B-AD78-A5D74F3DE104}" destId="{FD50D158-1B24-467A-8C2D-E91B491653D9}" srcOrd="0" destOrd="0" presId="urn:microsoft.com/office/officeart/2005/8/layout/chart3"/>
    <dgm:cxn modelId="{9399F1D1-F853-4F36-B460-A2CE94AC81CE}" type="presOf" srcId="{358406B0-8805-4D0C-863E-70C8DF1DBB80}" destId="{C223D2D7-158C-4341-A164-3EF8167244EE}" srcOrd="0" destOrd="0" presId="urn:microsoft.com/office/officeart/2005/8/layout/chart3"/>
    <dgm:cxn modelId="{A2EEB5D3-65FC-4FF8-8E1B-5A8907138E46}" srcId="{358406B0-8805-4D0C-863E-70C8DF1DBB80}" destId="{E7516EAF-FF79-46DF-BFB4-02A62BDEB5DB}" srcOrd="3" destOrd="0" parTransId="{750EF03F-E376-41E5-ADCD-AB3DFCB05646}" sibTransId="{DF378209-F0D7-4D46-A268-4C080F0B5D82}"/>
    <dgm:cxn modelId="{C7EA61D9-55E5-40C1-BA0E-F9456CEFFB47}" type="presOf" srcId="{2E25971D-689A-491D-A127-1C0C92BC6ACA}" destId="{22902E4A-FD50-427A-B180-6C45597930C3}" srcOrd="1" destOrd="0" presId="urn:microsoft.com/office/officeart/2005/8/layout/chart3"/>
    <dgm:cxn modelId="{739EFBE9-167B-4160-9A4A-12F7A48000D5}" srcId="{358406B0-8805-4D0C-863E-70C8DF1DBB80}" destId="{2E25971D-689A-491D-A127-1C0C92BC6ACA}" srcOrd="2" destOrd="0" parTransId="{080A4BB6-0094-4F79-8AA5-6ADC31ADDC41}" sibTransId="{2DCD95A7-0CE3-4CA6-B29C-280F63F7D0A9}"/>
    <dgm:cxn modelId="{740BD5EA-DFA2-4037-BD8B-032D97C70C22}" type="presParOf" srcId="{C223D2D7-158C-4341-A164-3EF8167244EE}" destId="{FD50D158-1B24-467A-8C2D-E91B491653D9}" srcOrd="0" destOrd="0" presId="urn:microsoft.com/office/officeart/2005/8/layout/chart3"/>
    <dgm:cxn modelId="{F1CE74D1-1997-48B0-82F6-38BB234A4CE7}" type="presParOf" srcId="{C223D2D7-158C-4341-A164-3EF8167244EE}" destId="{531749AF-149C-4BA3-BF24-A37B8289907E}" srcOrd="1" destOrd="0" presId="urn:microsoft.com/office/officeart/2005/8/layout/chart3"/>
    <dgm:cxn modelId="{5C916539-6FEE-4F6A-BF4C-0336D3D8E058}" type="presParOf" srcId="{C223D2D7-158C-4341-A164-3EF8167244EE}" destId="{94C37BBD-8EB1-4816-8407-3CDE97B8F21A}" srcOrd="2" destOrd="0" presId="urn:microsoft.com/office/officeart/2005/8/layout/chart3"/>
    <dgm:cxn modelId="{CC817033-DDE4-4E75-8A48-D081860D01FD}" type="presParOf" srcId="{C223D2D7-158C-4341-A164-3EF8167244EE}" destId="{F24DEAF1-91E6-491F-BE42-92C580F6A427}" srcOrd="3" destOrd="0" presId="urn:microsoft.com/office/officeart/2005/8/layout/chart3"/>
    <dgm:cxn modelId="{CC3FDC3C-1EC1-45DF-8C9F-1F2D3CC9F4CD}" type="presParOf" srcId="{C223D2D7-158C-4341-A164-3EF8167244EE}" destId="{89412234-913E-4761-830B-5C51B3D4B814}" srcOrd="4" destOrd="0" presId="urn:microsoft.com/office/officeart/2005/8/layout/chart3"/>
    <dgm:cxn modelId="{68F4C587-8FC1-4A3B-ADAF-E34B65FE2A17}" type="presParOf" srcId="{C223D2D7-158C-4341-A164-3EF8167244EE}" destId="{22902E4A-FD50-427A-B180-6C45597930C3}" srcOrd="5" destOrd="0" presId="urn:microsoft.com/office/officeart/2005/8/layout/chart3"/>
    <dgm:cxn modelId="{F21EE4F3-E907-467A-8CE7-CC72B3A0532B}" type="presParOf" srcId="{C223D2D7-158C-4341-A164-3EF8167244EE}" destId="{A0417BE7-B3DC-4968-B866-FA494BFD684B}" srcOrd="6" destOrd="0" presId="urn:microsoft.com/office/officeart/2005/8/layout/chart3"/>
    <dgm:cxn modelId="{C6F508AC-63AE-4741-A12C-3191A3052789}" type="presParOf" srcId="{C223D2D7-158C-4341-A164-3EF8167244EE}" destId="{6704F0AC-D78A-40FC-85B9-665A16B07A9D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213CD2-B925-428A-873E-2ECB060087BB}" type="doc">
      <dgm:prSet loTypeId="urn:microsoft.com/office/officeart/2008/layout/PictureLineup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0EED4E-3E70-4838-B9B7-33094DB2E0E5}">
      <dgm:prSet phldrT="[Text]" custT="1"/>
      <dgm:spPr/>
      <dgm:t>
        <a:bodyPr/>
        <a:lstStyle/>
        <a:p>
          <a:r>
            <a:rPr lang="en-GB" sz="2000" dirty="0">
              <a:solidFill>
                <a:schemeClr val="tx1"/>
              </a:solidFill>
            </a:rPr>
            <a:t>Designing a user-friendly platform that provides video and chat conferencing communication.</a:t>
          </a:r>
          <a:endParaRPr lang="en-US" sz="2000" dirty="0"/>
        </a:p>
      </dgm:t>
    </dgm:pt>
    <dgm:pt modelId="{A567A94A-7877-4BB0-A909-38F56A7BCF5C}" type="parTrans" cxnId="{6E4E94D6-2C94-49E2-8DBA-3BC71C4A12B5}">
      <dgm:prSet/>
      <dgm:spPr/>
      <dgm:t>
        <a:bodyPr/>
        <a:lstStyle/>
        <a:p>
          <a:endParaRPr lang="en-US"/>
        </a:p>
      </dgm:t>
    </dgm:pt>
    <dgm:pt modelId="{36009B84-CCAA-4E27-84E5-6CD7D4CCC2D3}" type="sibTrans" cxnId="{6E4E94D6-2C94-49E2-8DBA-3BC71C4A12B5}">
      <dgm:prSet/>
      <dgm:spPr/>
      <dgm:t>
        <a:bodyPr/>
        <a:lstStyle/>
        <a:p>
          <a:endParaRPr lang="en-US"/>
        </a:p>
      </dgm:t>
    </dgm:pt>
    <dgm:pt modelId="{D3F75C12-6C7C-4FBE-AA1C-870DA6332C76}">
      <dgm:prSet custT="1"/>
      <dgm:spPr/>
      <dgm:t>
        <a:bodyPr/>
        <a:lstStyle/>
        <a:p>
          <a:r>
            <a:rPr lang="en-GB" sz="2000" dirty="0">
              <a:solidFill>
                <a:schemeClr val="tx1"/>
              </a:solidFill>
            </a:rPr>
            <a:t>Implement real-time translation in multiple languages. </a:t>
          </a:r>
        </a:p>
      </dgm:t>
    </dgm:pt>
    <dgm:pt modelId="{94B14F8F-9161-464F-ABA0-3E8FBB45D256}" type="parTrans" cxnId="{831300A7-9105-4D84-9560-62AA4E8E5745}">
      <dgm:prSet/>
      <dgm:spPr/>
      <dgm:t>
        <a:bodyPr/>
        <a:lstStyle/>
        <a:p>
          <a:endParaRPr lang="en-US"/>
        </a:p>
      </dgm:t>
    </dgm:pt>
    <dgm:pt modelId="{8BE8485C-CFE0-4D2E-B101-304A09674875}" type="sibTrans" cxnId="{831300A7-9105-4D84-9560-62AA4E8E5745}">
      <dgm:prSet/>
      <dgm:spPr/>
      <dgm:t>
        <a:bodyPr/>
        <a:lstStyle/>
        <a:p>
          <a:endParaRPr lang="en-US"/>
        </a:p>
      </dgm:t>
    </dgm:pt>
    <dgm:pt modelId="{761E136B-6D28-4FA4-A2C4-7AF6497F1F66}">
      <dgm:prSet custT="1"/>
      <dgm:spPr/>
      <dgm:t>
        <a:bodyPr/>
        <a:lstStyle/>
        <a:p>
          <a:r>
            <a:rPr lang="en-GB" sz="2000" dirty="0">
              <a:solidFill>
                <a:schemeClr val="tx1"/>
              </a:solidFill>
            </a:rPr>
            <a:t>Provide a wide range of languages and dialects.</a:t>
          </a:r>
        </a:p>
      </dgm:t>
    </dgm:pt>
    <dgm:pt modelId="{31AD653D-1BE9-43FF-8811-CFA8B64B15E5}" type="parTrans" cxnId="{C0B7430D-8A7C-47A9-A38D-C240E0EB7C9D}">
      <dgm:prSet/>
      <dgm:spPr/>
      <dgm:t>
        <a:bodyPr/>
        <a:lstStyle/>
        <a:p>
          <a:endParaRPr lang="en-US"/>
        </a:p>
      </dgm:t>
    </dgm:pt>
    <dgm:pt modelId="{117F0DB2-E25E-4345-B04C-FFB0C70FB31A}" type="sibTrans" cxnId="{C0B7430D-8A7C-47A9-A38D-C240E0EB7C9D}">
      <dgm:prSet/>
      <dgm:spPr/>
      <dgm:t>
        <a:bodyPr/>
        <a:lstStyle/>
        <a:p>
          <a:endParaRPr lang="en-US"/>
        </a:p>
      </dgm:t>
    </dgm:pt>
    <dgm:pt modelId="{69BBD16B-FFD8-458C-AD15-A71BB4F01311}">
      <dgm:prSet custT="1"/>
      <dgm:spPr/>
      <dgm:t>
        <a:bodyPr/>
        <a:lstStyle/>
        <a:p>
          <a:r>
            <a:rPr lang="en-GB" sz="2000" dirty="0">
              <a:solidFill>
                <a:schemeClr val="tx1"/>
              </a:solidFill>
            </a:rPr>
            <a:t>Ensuring users security.</a:t>
          </a:r>
        </a:p>
      </dgm:t>
    </dgm:pt>
    <dgm:pt modelId="{257B2D3F-43C1-44AB-A401-0C3D41C07A9A}" type="parTrans" cxnId="{37265683-7A21-4E73-9C86-C6C48F969E20}">
      <dgm:prSet/>
      <dgm:spPr/>
      <dgm:t>
        <a:bodyPr/>
        <a:lstStyle/>
        <a:p>
          <a:endParaRPr lang="en-US"/>
        </a:p>
      </dgm:t>
    </dgm:pt>
    <dgm:pt modelId="{5FCF14B2-C7A0-4DE8-9839-52D3C7F31ACA}" type="sibTrans" cxnId="{37265683-7A21-4E73-9C86-C6C48F969E20}">
      <dgm:prSet/>
      <dgm:spPr/>
      <dgm:t>
        <a:bodyPr/>
        <a:lstStyle/>
        <a:p>
          <a:endParaRPr lang="en-US"/>
        </a:p>
      </dgm:t>
    </dgm:pt>
    <dgm:pt modelId="{2A82DBFC-E92A-46E8-BBD4-3FE8F0DE7D50}">
      <dgm:prSet custT="1"/>
      <dgm:spPr/>
      <dgm:t>
        <a:bodyPr/>
        <a:lstStyle/>
        <a:p>
          <a:r>
            <a:rPr lang="en-GB" sz="2000" dirty="0">
              <a:solidFill>
                <a:schemeClr val="tx1"/>
              </a:solidFill>
            </a:rPr>
            <a:t>Design an audio multi-language chatbot.</a:t>
          </a:r>
        </a:p>
      </dgm:t>
    </dgm:pt>
    <dgm:pt modelId="{8C416FD4-231F-42A7-8AB9-1200BE832300}" type="parTrans" cxnId="{18B064F2-CB93-4344-87CC-C6F602C3B37A}">
      <dgm:prSet/>
      <dgm:spPr/>
      <dgm:t>
        <a:bodyPr/>
        <a:lstStyle/>
        <a:p>
          <a:endParaRPr lang="en-US"/>
        </a:p>
      </dgm:t>
    </dgm:pt>
    <dgm:pt modelId="{29F1A0AE-1B22-41DB-82E8-AD0F7AC59E3B}" type="sibTrans" cxnId="{18B064F2-CB93-4344-87CC-C6F602C3B37A}">
      <dgm:prSet/>
      <dgm:spPr/>
      <dgm:t>
        <a:bodyPr/>
        <a:lstStyle/>
        <a:p>
          <a:endParaRPr lang="en-US"/>
        </a:p>
      </dgm:t>
    </dgm:pt>
    <dgm:pt modelId="{711A4ED6-6F17-4E54-B23A-F2C689315B8E}" type="pres">
      <dgm:prSet presAssocID="{C8213CD2-B925-428A-873E-2ECB060087BB}" presName="Name0" presStyleCnt="0">
        <dgm:presLayoutVars>
          <dgm:chMax/>
          <dgm:chPref/>
          <dgm:dir/>
          <dgm:animLvl val="lvl"/>
          <dgm:resizeHandles val="exact"/>
        </dgm:presLayoutVars>
      </dgm:prSet>
      <dgm:spPr/>
    </dgm:pt>
    <dgm:pt modelId="{93452AF4-D3E4-4CB1-9736-205DD2F71C1C}" type="pres">
      <dgm:prSet presAssocID="{510EED4E-3E70-4838-B9B7-33094DB2E0E5}" presName="composite" presStyleCnt="0"/>
      <dgm:spPr/>
    </dgm:pt>
    <dgm:pt modelId="{8DCD8E1A-547F-41C0-821C-28859C23B84D}" type="pres">
      <dgm:prSet presAssocID="{510EED4E-3E70-4838-B9B7-33094DB2E0E5}" presName="Image" presStyleLbl="alignNode1" presStyleIdx="0" presStyleCnt="5" custScaleY="60051" custLinFactNeighborX="-131" custLinFactNeighborY="-1815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 with solid fill"/>
        </a:ext>
      </dgm:extLst>
    </dgm:pt>
    <dgm:pt modelId="{EC3F2CED-0D0A-4972-8668-520255FC3CF4}" type="pres">
      <dgm:prSet presAssocID="{510EED4E-3E70-4838-B9B7-33094DB2E0E5}" presName="Accent" presStyleLbl="parChTrans1D1" presStyleIdx="0" presStyleCnt="5"/>
      <dgm:spPr/>
    </dgm:pt>
    <dgm:pt modelId="{1D3F78B4-81B5-45B9-B3C2-AACB8017E350}" type="pres">
      <dgm:prSet presAssocID="{510EED4E-3E70-4838-B9B7-33094DB2E0E5}" presName="Parent" presStyleLbl="revTx" presStyleIdx="0" presStyleCnt="5" custLinFactNeighborX="1950" custLinFactNeighborY="-27296">
        <dgm:presLayoutVars>
          <dgm:chMax val="0"/>
          <dgm:chPref val="0"/>
          <dgm:bulletEnabled val="1"/>
        </dgm:presLayoutVars>
      </dgm:prSet>
      <dgm:spPr/>
    </dgm:pt>
    <dgm:pt modelId="{D73E3035-B9C2-451A-B15A-421AE21F42C5}" type="pres">
      <dgm:prSet presAssocID="{36009B84-CCAA-4E27-84E5-6CD7D4CCC2D3}" presName="sibTrans" presStyleCnt="0"/>
      <dgm:spPr/>
    </dgm:pt>
    <dgm:pt modelId="{94809C42-C37A-44B6-8A8D-BD83157DB60D}" type="pres">
      <dgm:prSet presAssocID="{D3F75C12-6C7C-4FBE-AA1C-870DA6332C76}" presName="composite" presStyleCnt="0"/>
      <dgm:spPr/>
    </dgm:pt>
    <dgm:pt modelId="{AF9D4336-99EF-411B-845E-8023378D9968}" type="pres">
      <dgm:prSet presAssocID="{D3F75C12-6C7C-4FBE-AA1C-870DA6332C76}" presName="Image" presStyleLbl="alignNode1" presStyleIdx="1" presStyleCnt="5" custScaleY="61655" custLinFactNeighborY="-1819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uge with solid fill"/>
        </a:ext>
      </dgm:extLst>
    </dgm:pt>
    <dgm:pt modelId="{AEB21FD5-5188-42DA-94C5-DE466FB94742}" type="pres">
      <dgm:prSet presAssocID="{D3F75C12-6C7C-4FBE-AA1C-870DA6332C76}" presName="Accent" presStyleLbl="parChTrans1D1" presStyleIdx="1" presStyleCnt="5"/>
      <dgm:spPr/>
    </dgm:pt>
    <dgm:pt modelId="{41D3D9DE-58B3-43D4-81BE-51EF4732A047}" type="pres">
      <dgm:prSet presAssocID="{D3F75C12-6C7C-4FBE-AA1C-870DA6332C76}" presName="Parent" presStyleLbl="revTx" presStyleIdx="1" presStyleCnt="5" custLinFactNeighborX="650" custLinFactNeighborY="-26971">
        <dgm:presLayoutVars>
          <dgm:chMax val="0"/>
          <dgm:chPref val="0"/>
          <dgm:bulletEnabled val="1"/>
        </dgm:presLayoutVars>
      </dgm:prSet>
      <dgm:spPr/>
    </dgm:pt>
    <dgm:pt modelId="{C43BB3A8-4F16-4633-87BC-F1C3AC2C5CBD}" type="pres">
      <dgm:prSet presAssocID="{8BE8485C-CFE0-4D2E-B101-304A09674875}" presName="sibTrans" presStyleCnt="0"/>
      <dgm:spPr/>
    </dgm:pt>
    <dgm:pt modelId="{39B1DEC6-2EC4-44EC-8160-07F7FD2DC61A}" type="pres">
      <dgm:prSet presAssocID="{761E136B-6D28-4FA4-A2C4-7AF6497F1F66}" presName="composite" presStyleCnt="0"/>
      <dgm:spPr/>
    </dgm:pt>
    <dgm:pt modelId="{BE56C7B4-AC14-4BD0-B344-AC530C5B80B9}" type="pres">
      <dgm:prSet presAssocID="{761E136B-6D28-4FA4-A2C4-7AF6497F1F66}" presName="Image" presStyleLbl="alignNode1" presStyleIdx="2" presStyleCnt="5" custScaleY="61655" custLinFactNeighborX="650" custLinFactNeighborY="-1754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 with solid fill"/>
        </a:ext>
      </dgm:extLst>
    </dgm:pt>
    <dgm:pt modelId="{F013095A-ABE1-4059-BB27-7282FE49EBA3}" type="pres">
      <dgm:prSet presAssocID="{761E136B-6D28-4FA4-A2C4-7AF6497F1F66}" presName="Accent" presStyleLbl="parChTrans1D1" presStyleIdx="2" presStyleCnt="5"/>
      <dgm:spPr/>
    </dgm:pt>
    <dgm:pt modelId="{FD5C5D52-F4FB-4E1A-A59B-9D9FB60C14B4}" type="pres">
      <dgm:prSet presAssocID="{761E136B-6D28-4FA4-A2C4-7AF6497F1F66}" presName="Parent" presStyleLbl="revTx" presStyleIdx="2" presStyleCnt="5" custLinFactNeighborX="1300" custLinFactNeighborY="-24697">
        <dgm:presLayoutVars>
          <dgm:chMax val="0"/>
          <dgm:chPref val="0"/>
          <dgm:bulletEnabled val="1"/>
        </dgm:presLayoutVars>
      </dgm:prSet>
      <dgm:spPr/>
    </dgm:pt>
    <dgm:pt modelId="{D82C328F-F040-42F2-8EDF-01D200AFF620}" type="pres">
      <dgm:prSet presAssocID="{117F0DB2-E25E-4345-B04C-FFB0C70FB31A}" presName="sibTrans" presStyleCnt="0"/>
      <dgm:spPr/>
    </dgm:pt>
    <dgm:pt modelId="{3A11A8EB-2313-4117-9A33-19CA7941BC22}" type="pres">
      <dgm:prSet presAssocID="{69BBD16B-FFD8-458C-AD15-A71BB4F01311}" presName="composite" presStyleCnt="0"/>
      <dgm:spPr/>
    </dgm:pt>
    <dgm:pt modelId="{B8B2450E-BB53-4BF2-8BF2-7719F9CE232A}" type="pres">
      <dgm:prSet presAssocID="{69BBD16B-FFD8-458C-AD15-A71BB4F01311}" presName="Image" presStyleLbl="alignNode1" presStyleIdx="3" presStyleCnt="5" custScaleY="61655" custLinFactNeighborY="-1754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D910C5FA-5734-4BF8-B817-65D87DEB4ACC}" type="pres">
      <dgm:prSet presAssocID="{69BBD16B-FFD8-458C-AD15-A71BB4F01311}" presName="Accent" presStyleLbl="parChTrans1D1" presStyleIdx="3" presStyleCnt="5"/>
      <dgm:spPr/>
    </dgm:pt>
    <dgm:pt modelId="{27B8569A-28F1-466F-AF31-B4ED3FBFFED3}" type="pres">
      <dgm:prSet presAssocID="{69BBD16B-FFD8-458C-AD15-A71BB4F01311}" presName="Parent" presStyleLbl="revTx" presStyleIdx="3" presStyleCnt="5" custLinFactNeighborX="1950" custLinFactNeighborY="-26321">
        <dgm:presLayoutVars>
          <dgm:chMax val="0"/>
          <dgm:chPref val="0"/>
          <dgm:bulletEnabled val="1"/>
        </dgm:presLayoutVars>
      </dgm:prSet>
      <dgm:spPr/>
    </dgm:pt>
    <dgm:pt modelId="{FC63E5F6-E3D6-4E5C-A168-BFB8253C00FC}" type="pres">
      <dgm:prSet presAssocID="{5FCF14B2-C7A0-4DE8-9839-52D3C7F31ACA}" presName="sibTrans" presStyleCnt="0"/>
      <dgm:spPr/>
    </dgm:pt>
    <dgm:pt modelId="{00CB3A9E-8C94-43C9-8EAB-307046E0A53B}" type="pres">
      <dgm:prSet presAssocID="{2A82DBFC-E92A-46E8-BBD4-3FE8F0DE7D50}" presName="composite" presStyleCnt="0"/>
      <dgm:spPr/>
    </dgm:pt>
    <dgm:pt modelId="{4B156B65-D893-4899-946A-9A30CEA3A553}" type="pres">
      <dgm:prSet presAssocID="{2A82DBFC-E92A-46E8-BBD4-3FE8F0DE7D50}" presName="Image" presStyleLbl="alignNode1" presStyleIdx="4" presStyleCnt="5" custScaleY="61655" custLinFactNeighborY="-1819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 with solid fill"/>
        </a:ext>
      </dgm:extLst>
    </dgm:pt>
    <dgm:pt modelId="{F561E249-75C3-4E6A-9221-2BF2EA0E9754}" type="pres">
      <dgm:prSet presAssocID="{2A82DBFC-E92A-46E8-BBD4-3FE8F0DE7D50}" presName="Accent" presStyleLbl="parChTrans1D1" presStyleIdx="4" presStyleCnt="5"/>
      <dgm:spPr/>
    </dgm:pt>
    <dgm:pt modelId="{2D13559E-A62F-40C9-A8ED-A6050AB7FD93}" type="pres">
      <dgm:prSet presAssocID="{2A82DBFC-E92A-46E8-BBD4-3FE8F0DE7D50}" presName="Parent" presStyleLbl="revTx" presStyleIdx="4" presStyleCnt="5" custLinFactNeighborX="-1300" custLinFactNeighborY="-24697">
        <dgm:presLayoutVars>
          <dgm:chMax val="0"/>
          <dgm:chPref val="0"/>
          <dgm:bulletEnabled val="1"/>
        </dgm:presLayoutVars>
      </dgm:prSet>
      <dgm:spPr/>
    </dgm:pt>
  </dgm:ptLst>
  <dgm:cxnLst>
    <dgm:cxn modelId="{C0B7430D-8A7C-47A9-A38D-C240E0EB7C9D}" srcId="{C8213CD2-B925-428A-873E-2ECB060087BB}" destId="{761E136B-6D28-4FA4-A2C4-7AF6497F1F66}" srcOrd="2" destOrd="0" parTransId="{31AD653D-1BE9-43FF-8811-CFA8B64B15E5}" sibTransId="{117F0DB2-E25E-4345-B04C-FFB0C70FB31A}"/>
    <dgm:cxn modelId="{D5042128-425E-42E4-88FE-6407D08A6D53}" type="presOf" srcId="{C8213CD2-B925-428A-873E-2ECB060087BB}" destId="{711A4ED6-6F17-4E54-B23A-F2C689315B8E}" srcOrd="0" destOrd="0" presId="urn:microsoft.com/office/officeart/2008/layout/PictureLineup"/>
    <dgm:cxn modelId="{8324A679-1746-4771-8729-9FB4D32C41D4}" type="presOf" srcId="{69BBD16B-FFD8-458C-AD15-A71BB4F01311}" destId="{27B8569A-28F1-466F-AF31-B4ED3FBFFED3}" srcOrd="0" destOrd="0" presId="urn:microsoft.com/office/officeart/2008/layout/PictureLineup"/>
    <dgm:cxn modelId="{37265683-7A21-4E73-9C86-C6C48F969E20}" srcId="{C8213CD2-B925-428A-873E-2ECB060087BB}" destId="{69BBD16B-FFD8-458C-AD15-A71BB4F01311}" srcOrd="3" destOrd="0" parTransId="{257B2D3F-43C1-44AB-A401-0C3D41C07A9A}" sibTransId="{5FCF14B2-C7A0-4DE8-9839-52D3C7F31ACA}"/>
    <dgm:cxn modelId="{79299793-0A6F-47A0-A02B-503CFFCD05F1}" type="presOf" srcId="{761E136B-6D28-4FA4-A2C4-7AF6497F1F66}" destId="{FD5C5D52-F4FB-4E1A-A59B-9D9FB60C14B4}" srcOrd="0" destOrd="0" presId="urn:microsoft.com/office/officeart/2008/layout/PictureLineup"/>
    <dgm:cxn modelId="{831300A7-9105-4D84-9560-62AA4E8E5745}" srcId="{C8213CD2-B925-428A-873E-2ECB060087BB}" destId="{D3F75C12-6C7C-4FBE-AA1C-870DA6332C76}" srcOrd="1" destOrd="0" parTransId="{94B14F8F-9161-464F-ABA0-3E8FBB45D256}" sibTransId="{8BE8485C-CFE0-4D2E-B101-304A09674875}"/>
    <dgm:cxn modelId="{6E4E94D6-2C94-49E2-8DBA-3BC71C4A12B5}" srcId="{C8213CD2-B925-428A-873E-2ECB060087BB}" destId="{510EED4E-3E70-4838-B9B7-33094DB2E0E5}" srcOrd="0" destOrd="0" parTransId="{A567A94A-7877-4BB0-A909-38F56A7BCF5C}" sibTransId="{36009B84-CCAA-4E27-84E5-6CD7D4CCC2D3}"/>
    <dgm:cxn modelId="{2873DBE7-28E3-43BD-90CA-FD1C0A0554E1}" type="presOf" srcId="{D3F75C12-6C7C-4FBE-AA1C-870DA6332C76}" destId="{41D3D9DE-58B3-43D4-81BE-51EF4732A047}" srcOrd="0" destOrd="0" presId="urn:microsoft.com/office/officeart/2008/layout/PictureLineup"/>
    <dgm:cxn modelId="{FE0CEFE8-9D5F-4AF5-9F88-5B6218FB1151}" type="presOf" srcId="{510EED4E-3E70-4838-B9B7-33094DB2E0E5}" destId="{1D3F78B4-81B5-45B9-B3C2-AACB8017E350}" srcOrd="0" destOrd="0" presId="urn:microsoft.com/office/officeart/2008/layout/PictureLineup"/>
    <dgm:cxn modelId="{4B5866E9-D3E1-496A-BD7A-BB64D2094EA3}" type="presOf" srcId="{2A82DBFC-E92A-46E8-BBD4-3FE8F0DE7D50}" destId="{2D13559E-A62F-40C9-A8ED-A6050AB7FD93}" srcOrd="0" destOrd="0" presId="urn:microsoft.com/office/officeart/2008/layout/PictureLineup"/>
    <dgm:cxn modelId="{18B064F2-CB93-4344-87CC-C6F602C3B37A}" srcId="{C8213CD2-B925-428A-873E-2ECB060087BB}" destId="{2A82DBFC-E92A-46E8-BBD4-3FE8F0DE7D50}" srcOrd="4" destOrd="0" parTransId="{8C416FD4-231F-42A7-8AB9-1200BE832300}" sibTransId="{29F1A0AE-1B22-41DB-82E8-AD0F7AC59E3B}"/>
    <dgm:cxn modelId="{8F746477-DB30-4799-8337-072117C86C59}" type="presParOf" srcId="{711A4ED6-6F17-4E54-B23A-F2C689315B8E}" destId="{93452AF4-D3E4-4CB1-9736-205DD2F71C1C}" srcOrd="0" destOrd="0" presId="urn:microsoft.com/office/officeart/2008/layout/PictureLineup"/>
    <dgm:cxn modelId="{62D23231-3FB9-4649-87AD-CE31F50F751F}" type="presParOf" srcId="{93452AF4-D3E4-4CB1-9736-205DD2F71C1C}" destId="{8DCD8E1A-547F-41C0-821C-28859C23B84D}" srcOrd="0" destOrd="0" presId="urn:microsoft.com/office/officeart/2008/layout/PictureLineup"/>
    <dgm:cxn modelId="{0DE07572-EF71-41A8-8181-E53EF561F8D8}" type="presParOf" srcId="{93452AF4-D3E4-4CB1-9736-205DD2F71C1C}" destId="{EC3F2CED-0D0A-4972-8668-520255FC3CF4}" srcOrd="1" destOrd="0" presId="urn:microsoft.com/office/officeart/2008/layout/PictureLineup"/>
    <dgm:cxn modelId="{456DEB1A-4686-485D-8251-51DFEF289445}" type="presParOf" srcId="{93452AF4-D3E4-4CB1-9736-205DD2F71C1C}" destId="{1D3F78B4-81B5-45B9-B3C2-AACB8017E350}" srcOrd="2" destOrd="0" presId="urn:microsoft.com/office/officeart/2008/layout/PictureLineup"/>
    <dgm:cxn modelId="{67E3ABB0-A629-4D53-BB68-390400C09F64}" type="presParOf" srcId="{711A4ED6-6F17-4E54-B23A-F2C689315B8E}" destId="{D73E3035-B9C2-451A-B15A-421AE21F42C5}" srcOrd="1" destOrd="0" presId="urn:microsoft.com/office/officeart/2008/layout/PictureLineup"/>
    <dgm:cxn modelId="{61DF917A-362E-4D91-BABC-E104B18800A2}" type="presParOf" srcId="{711A4ED6-6F17-4E54-B23A-F2C689315B8E}" destId="{94809C42-C37A-44B6-8A8D-BD83157DB60D}" srcOrd="2" destOrd="0" presId="urn:microsoft.com/office/officeart/2008/layout/PictureLineup"/>
    <dgm:cxn modelId="{5DBA3660-AC1A-4AE1-911D-CFDB82760314}" type="presParOf" srcId="{94809C42-C37A-44B6-8A8D-BD83157DB60D}" destId="{AF9D4336-99EF-411B-845E-8023378D9968}" srcOrd="0" destOrd="0" presId="urn:microsoft.com/office/officeart/2008/layout/PictureLineup"/>
    <dgm:cxn modelId="{6EA85B5B-C8C4-4175-8ACA-B7D55F3B0BA9}" type="presParOf" srcId="{94809C42-C37A-44B6-8A8D-BD83157DB60D}" destId="{AEB21FD5-5188-42DA-94C5-DE466FB94742}" srcOrd="1" destOrd="0" presId="urn:microsoft.com/office/officeart/2008/layout/PictureLineup"/>
    <dgm:cxn modelId="{B0B2F952-434E-4DBD-B426-194F612272E3}" type="presParOf" srcId="{94809C42-C37A-44B6-8A8D-BD83157DB60D}" destId="{41D3D9DE-58B3-43D4-81BE-51EF4732A047}" srcOrd="2" destOrd="0" presId="urn:microsoft.com/office/officeart/2008/layout/PictureLineup"/>
    <dgm:cxn modelId="{745B9797-DFEE-4D10-B5A4-CF2102D9088A}" type="presParOf" srcId="{711A4ED6-6F17-4E54-B23A-F2C689315B8E}" destId="{C43BB3A8-4F16-4633-87BC-F1C3AC2C5CBD}" srcOrd="3" destOrd="0" presId="urn:microsoft.com/office/officeart/2008/layout/PictureLineup"/>
    <dgm:cxn modelId="{1BED837A-FF3E-4192-AE8C-66665F41685C}" type="presParOf" srcId="{711A4ED6-6F17-4E54-B23A-F2C689315B8E}" destId="{39B1DEC6-2EC4-44EC-8160-07F7FD2DC61A}" srcOrd="4" destOrd="0" presId="urn:microsoft.com/office/officeart/2008/layout/PictureLineup"/>
    <dgm:cxn modelId="{D239B19A-BCFD-468D-8695-8289EE045C99}" type="presParOf" srcId="{39B1DEC6-2EC4-44EC-8160-07F7FD2DC61A}" destId="{BE56C7B4-AC14-4BD0-B344-AC530C5B80B9}" srcOrd="0" destOrd="0" presId="urn:microsoft.com/office/officeart/2008/layout/PictureLineup"/>
    <dgm:cxn modelId="{531C51BE-0282-48D6-9B6F-F6D032A08649}" type="presParOf" srcId="{39B1DEC6-2EC4-44EC-8160-07F7FD2DC61A}" destId="{F013095A-ABE1-4059-BB27-7282FE49EBA3}" srcOrd="1" destOrd="0" presId="urn:microsoft.com/office/officeart/2008/layout/PictureLineup"/>
    <dgm:cxn modelId="{40572CBA-F18E-49B6-A1D9-F9A317D0000D}" type="presParOf" srcId="{39B1DEC6-2EC4-44EC-8160-07F7FD2DC61A}" destId="{FD5C5D52-F4FB-4E1A-A59B-9D9FB60C14B4}" srcOrd="2" destOrd="0" presId="urn:microsoft.com/office/officeart/2008/layout/PictureLineup"/>
    <dgm:cxn modelId="{A31B64C0-0365-4AC6-BC3E-3F1B0CE4873C}" type="presParOf" srcId="{711A4ED6-6F17-4E54-B23A-F2C689315B8E}" destId="{D82C328F-F040-42F2-8EDF-01D200AFF620}" srcOrd="5" destOrd="0" presId="urn:microsoft.com/office/officeart/2008/layout/PictureLineup"/>
    <dgm:cxn modelId="{F35C7AE1-57B7-4E33-B37D-D3CCBA42A576}" type="presParOf" srcId="{711A4ED6-6F17-4E54-B23A-F2C689315B8E}" destId="{3A11A8EB-2313-4117-9A33-19CA7941BC22}" srcOrd="6" destOrd="0" presId="urn:microsoft.com/office/officeart/2008/layout/PictureLineup"/>
    <dgm:cxn modelId="{7441A841-4010-4598-A44C-7CB43E4C33CC}" type="presParOf" srcId="{3A11A8EB-2313-4117-9A33-19CA7941BC22}" destId="{B8B2450E-BB53-4BF2-8BF2-7719F9CE232A}" srcOrd="0" destOrd="0" presId="urn:microsoft.com/office/officeart/2008/layout/PictureLineup"/>
    <dgm:cxn modelId="{DD9B2974-4538-4197-A136-CA4FE3A330D8}" type="presParOf" srcId="{3A11A8EB-2313-4117-9A33-19CA7941BC22}" destId="{D910C5FA-5734-4BF8-B817-65D87DEB4ACC}" srcOrd="1" destOrd="0" presId="urn:microsoft.com/office/officeart/2008/layout/PictureLineup"/>
    <dgm:cxn modelId="{425080B3-8BF5-446B-8661-330F151F1986}" type="presParOf" srcId="{3A11A8EB-2313-4117-9A33-19CA7941BC22}" destId="{27B8569A-28F1-466F-AF31-B4ED3FBFFED3}" srcOrd="2" destOrd="0" presId="urn:microsoft.com/office/officeart/2008/layout/PictureLineup"/>
    <dgm:cxn modelId="{074B5BA8-B2CB-432B-9505-DD1E5AB518AA}" type="presParOf" srcId="{711A4ED6-6F17-4E54-B23A-F2C689315B8E}" destId="{FC63E5F6-E3D6-4E5C-A168-BFB8253C00FC}" srcOrd="7" destOrd="0" presId="urn:microsoft.com/office/officeart/2008/layout/PictureLineup"/>
    <dgm:cxn modelId="{28556CD6-8117-44A6-ADDB-191CDD2E4282}" type="presParOf" srcId="{711A4ED6-6F17-4E54-B23A-F2C689315B8E}" destId="{00CB3A9E-8C94-43C9-8EAB-307046E0A53B}" srcOrd="8" destOrd="0" presId="urn:microsoft.com/office/officeart/2008/layout/PictureLineup"/>
    <dgm:cxn modelId="{76983453-88A0-47CA-8C86-519B485320F3}" type="presParOf" srcId="{00CB3A9E-8C94-43C9-8EAB-307046E0A53B}" destId="{4B156B65-D893-4899-946A-9A30CEA3A553}" srcOrd="0" destOrd="0" presId="urn:microsoft.com/office/officeart/2008/layout/PictureLineup"/>
    <dgm:cxn modelId="{0A4D53CD-F490-4FBA-B849-6900D2235082}" type="presParOf" srcId="{00CB3A9E-8C94-43C9-8EAB-307046E0A53B}" destId="{F561E249-75C3-4E6A-9221-2BF2EA0E9754}" srcOrd="1" destOrd="0" presId="urn:microsoft.com/office/officeart/2008/layout/PictureLineup"/>
    <dgm:cxn modelId="{B5191BE0-596B-4FA6-9D99-26355A42ACE9}" type="presParOf" srcId="{00CB3A9E-8C94-43C9-8EAB-307046E0A53B}" destId="{2D13559E-A62F-40C9-A8ED-A6050AB7FD93}" srcOrd="2" destOrd="0" presId="urn:microsoft.com/office/officeart/2008/layout/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146CC82-CE62-49FC-B7FB-F691B3DFAD6D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00BC3C-6D15-4519-B12E-7244E38C92AC}">
      <dgm:prSet phldrT="[Text]" custT="1"/>
      <dgm:spPr/>
      <dgm:t>
        <a:bodyPr/>
        <a:lstStyle/>
        <a:p>
          <a:r>
            <a:rPr lang="en-GB" sz="2800" dirty="0">
              <a:solidFill>
                <a:schemeClr val="tx1"/>
              </a:solidFill>
            </a:rPr>
            <a:t>The field of video conferencing has many platforms offering real-time communication.</a:t>
          </a:r>
          <a:endParaRPr lang="en-US" sz="2800" dirty="0"/>
        </a:p>
      </dgm:t>
    </dgm:pt>
    <dgm:pt modelId="{D599FF21-6D0E-4A42-88BB-6A501DA199CF}" type="parTrans" cxnId="{45B30492-0B18-42D1-9AA2-F39A844D8E5E}">
      <dgm:prSet/>
      <dgm:spPr/>
      <dgm:t>
        <a:bodyPr/>
        <a:lstStyle/>
        <a:p>
          <a:endParaRPr lang="en-US"/>
        </a:p>
      </dgm:t>
    </dgm:pt>
    <dgm:pt modelId="{1C58744C-855B-4EB0-856B-7C8F637E7E7A}" type="sibTrans" cxnId="{45B30492-0B18-42D1-9AA2-F39A844D8E5E}">
      <dgm:prSet/>
      <dgm:spPr/>
      <dgm:t>
        <a:bodyPr/>
        <a:lstStyle/>
        <a:p>
          <a:endParaRPr lang="en-US"/>
        </a:p>
      </dgm:t>
    </dgm:pt>
    <dgm:pt modelId="{CB616BED-6633-47D4-92DC-056FDCAAC081}" type="pres">
      <dgm:prSet presAssocID="{E146CC82-CE62-49FC-B7FB-F691B3DFAD6D}" presName="Name0" presStyleCnt="0">
        <dgm:presLayoutVars>
          <dgm:dir/>
          <dgm:animLvl val="lvl"/>
          <dgm:resizeHandles val="exact"/>
        </dgm:presLayoutVars>
      </dgm:prSet>
      <dgm:spPr/>
    </dgm:pt>
    <dgm:pt modelId="{DFCE71E6-2C5D-4859-ABA6-4938193F0B5A}" type="pres">
      <dgm:prSet presAssocID="{E600BC3C-6D15-4519-B12E-7244E38C92AC}" presName="linNode" presStyleCnt="0"/>
      <dgm:spPr/>
    </dgm:pt>
    <dgm:pt modelId="{95C8D040-A829-4803-A6B6-847F856A4793}" type="pres">
      <dgm:prSet presAssocID="{E600BC3C-6D15-4519-B12E-7244E38C92AC}" presName="parTx" presStyleLbl="revTx" presStyleIdx="0" presStyleCnt="1" custScaleX="163189" custScaleY="309381" custLinFactX="-56657" custLinFactNeighborX="-100000" custLinFactNeighborY="4399">
        <dgm:presLayoutVars>
          <dgm:chMax val="1"/>
          <dgm:bulletEnabled val="1"/>
        </dgm:presLayoutVars>
      </dgm:prSet>
      <dgm:spPr/>
    </dgm:pt>
    <dgm:pt modelId="{8A5E3C72-8771-404B-A60D-8E95217B90A6}" type="pres">
      <dgm:prSet presAssocID="{E600BC3C-6D15-4519-B12E-7244E38C92AC}" presName="bracket" presStyleLbl="parChTrans1D1" presStyleIdx="0" presStyleCnt="1" custScaleX="250655" custScaleY="281555" custLinFactX="-228275" custLinFactNeighborX="-300000" custLinFactNeighborY="-696"/>
      <dgm:spPr>
        <a:ln>
          <a:noFill/>
        </a:ln>
      </dgm:spPr>
    </dgm:pt>
    <dgm:pt modelId="{2C6FA8D5-DA65-4572-8B8B-B04AA827AEB0}" type="pres">
      <dgm:prSet presAssocID="{E600BC3C-6D15-4519-B12E-7244E38C92AC}" presName="spH" presStyleCnt="0"/>
      <dgm:spPr/>
    </dgm:pt>
  </dgm:ptLst>
  <dgm:cxnLst>
    <dgm:cxn modelId="{BB526842-730F-4A5F-BB24-851E65FEE91C}" type="presOf" srcId="{E600BC3C-6D15-4519-B12E-7244E38C92AC}" destId="{95C8D040-A829-4803-A6B6-847F856A4793}" srcOrd="0" destOrd="0" presId="urn:diagrams.loki3.com/BracketList"/>
    <dgm:cxn modelId="{9FE0F987-E41E-4F6B-AC36-21136416A574}" type="presOf" srcId="{E146CC82-CE62-49FC-B7FB-F691B3DFAD6D}" destId="{CB616BED-6633-47D4-92DC-056FDCAAC081}" srcOrd="0" destOrd="0" presId="urn:diagrams.loki3.com/BracketList"/>
    <dgm:cxn modelId="{45B30492-0B18-42D1-9AA2-F39A844D8E5E}" srcId="{E146CC82-CE62-49FC-B7FB-F691B3DFAD6D}" destId="{E600BC3C-6D15-4519-B12E-7244E38C92AC}" srcOrd="0" destOrd="0" parTransId="{D599FF21-6D0E-4A42-88BB-6A501DA199CF}" sibTransId="{1C58744C-855B-4EB0-856B-7C8F637E7E7A}"/>
    <dgm:cxn modelId="{E1F03009-6F33-496C-B069-E07434563C43}" type="presParOf" srcId="{CB616BED-6633-47D4-92DC-056FDCAAC081}" destId="{DFCE71E6-2C5D-4859-ABA6-4938193F0B5A}" srcOrd="0" destOrd="0" presId="urn:diagrams.loki3.com/BracketList"/>
    <dgm:cxn modelId="{1ECF62D6-AC2D-413A-8D4D-6A08E7A8FB7A}" type="presParOf" srcId="{DFCE71E6-2C5D-4859-ABA6-4938193F0B5A}" destId="{95C8D040-A829-4803-A6B6-847F856A4793}" srcOrd="0" destOrd="0" presId="urn:diagrams.loki3.com/BracketList"/>
    <dgm:cxn modelId="{E50DF03F-1519-4534-9B4D-1C07E3D722CD}" type="presParOf" srcId="{DFCE71E6-2C5D-4859-ABA6-4938193F0B5A}" destId="{8A5E3C72-8771-404B-A60D-8E95217B90A6}" srcOrd="1" destOrd="0" presId="urn:diagrams.loki3.com/BracketList"/>
    <dgm:cxn modelId="{475198F8-3C6D-4308-904D-36AE368176E3}" type="presParOf" srcId="{DFCE71E6-2C5D-4859-ABA6-4938193F0B5A}" destId="{2C6FA8D5-DA65-4572-8B8B-B04AA827AEB0}" srcOrd="2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8406B0-8805-4D0C-863E-70C8DF1DBB80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4D64BC-16D5-4F22-A92F-966AFA198347}">
      <dgm:prSet custT="1"/>
      <dgm:spPr/>
      <dgm:t>
        <a:bodyPr/>
        <a:lstStyle/>
        <a:p>
          <a:r>
            <a:rPr lang="en-GB" sz="2400" dirty="0"/>
            <a:t>However, none of them has the functionality of translating spoken language in real-time.</a:t>
          </a:r>
        </a:p>
      </dgm:t>
    </dgm:pt>
    <dgm:pt modelId="{B5C331EE-5275-4191-8E84-CBB9D1125148}" type="sibTrans" cxnId="{45753136-2A8A-434F-831B-2EF53B7C1EE4}">
      <dgm:prSet/>
      <dgm:spPr/>
      <dgm:t>
        <a:bodyPr/>
        <a:lstStyle/>
        <a:p>
          <a:endParaRPr lang="en-US"/>
        </a:p>
      </dgm:t>
    </dgm:pt>
    <dgm:pt modelId="{D4BC0EDC-EDFE-4238-9C10-647AAD3B7624}" type="parTrans" cxnId="{45753136-2A8A-434F-831B-2EF53B7C1EE4}">
      <dgm:prSet/>
      <dgm:spPr/>
      <dgm:t>
        <a:bodyPr/>
        <a:lstStyle/>
        <a:p>
          <a:endParaRPr lang="en-US"/>
        </a:p>
      </dgm:t>
    </dgm:pt>
    <dgm:pt modelId="{2E25971D-689A-491D-A127-1C0C92BC6ACA}">
      <dgm:prSet custT="1"/>
      <dgm:spPr/>
      <dgm:t>
        <a:bodyPr/>
        <a:lstStyle/>
        <a:p>
          <a:r>
            <a:rPr lang="en-GB" sz="2400" dirty="0"/>
            <a:t>The project solve this limitations by integrating a live audio translation technology.</a:t>
          </a:r>
        </a:p>
      </dgm:t>
    </dgm:pt>
    <dgm:pt modelId="{2DCD95A7-0CE3-4CA6-B29C-280F63F7D0A9}" type="sibTrans" cxnId="{739EFBE9-167B-4160-9A4A-12F7A48000D5}">
      <dgm:prSet/>
      <dgm:spPr/>
      <dgm:t>
        <a:bodyPr/>
        <a:lstStyle/>
        <a:p>
          <a:endParaRPr lang="en-US"/>
        </a:p>
      </dgm:t>
    </dgm:pt>
    <dgm:pt modelId="{080A4BB6-0094-4F79-8AA5-6ADC31ADDC41}" type="parTrans" cxnId="{739EFBE9-167B-4160-9A4A-12F7A48000D5}">
      <dgm:prSet/>
      <dgm:spPr/>
      <dgm:t>
        <a:bodyPr/>
        <a:lstStyle/>
        <a:p>
          <a:endParaRPr lang="en-US"/>
        </a:p>
      </dgm:t>
    </dgm:pt>
    <dgm:pt modelId="{EF5010F2-F37B-4305-9E95-E74AC1B8E634}" type="pres">
      <dgm:prSet presAssocID="{358406B0-8805-4D0C-863E-70C8DF1DBB80}" presName="Name0" presStyleCnt="0">
        <dgm:presLayoutVars>
          <dgm:dir/>
          <dgm:resizeHandles val="exact"/>
        </dgm:presLayoutVars>
      </dgm:prSet>
      <dgm:spPr/>
    </dgm:pt>
    <dgm:pt modelId="{46259BAB-12E2-4A81-B96D-27E7AFB8B4CE}" type="pres">
      <dgm:prSet presAssocID="{4F4D64BC-16D5-4F22-A92F-966AFA198347}" presName="compNode" presStyleCnt="0"/>
      <dgm:spPr/>
    </dgm:pt>
    <dgm:pt modelId="{E681D96C-87C9-4A69-8CF2-EED9BD76B340}" type="pres">
      <dgm:prSet presAssocID="{4F4D64BC-16D5-4F22-A92F-966AFA198347}" presName="pictRect" presStyleLbl="node1" presStyleIdx="0" presStyleCnt="2" custScaleX="55715" custScaleY="42153" custLinFactNeighborX="2960" custLinFactNeighborY="1842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6BEF3A72-B2ED-46D3-AFAC-6DFD3030CD9F}" type="pres">
      <dgm:prSet presAssocID="{4F4D64BC-16D5-4F22-A92F-966AFA198347}" presName="textRect" presStyleLbl="revTx" presStyleIdx="0" presStyleCnt="2">
        <dgm:presLayoutVars>
          <dgm:bulletEnabled val="1"/>
        </dgm:presLayoutVars>
      </dgm:prSet>
      <dgm:spPr/>
    </dgm:pt>
    <dgm:pt modelId="{3C151AC0-90FC-4A4B-A2EE-ED6E6778F228}" type="pres">
      <dgm:prSet presAssocID="{B5C331EE-5275-4191-8E84-CBB9D1125148}" presName="sibTrans" presStyleLbl="sibTrans2D1" presStyleIdx="0" presStyleCnt="0"/>
      <dgm:spPr/>
    </dgm:pt>
    <dgm:pt modelId="{257A24CB-60DF-40ED-8F9F-0809FB7AEF35}" type="pres">
      <dgm:prSet presAssocID="{2E25971D-689A-491D-A127-1C0C92BC6ACA}" presName="compNode" presStyleCnt="0"/>
      <dgm:spPr/>
    </dgm:pt>
    <dgm:pt modelId="{0020E8C1-0A61-436E-83CE-07333E57067D}" type="pres">
      <dgm:prSet presAssocID="{2E25971D-689A-491D-A127-1C0C92BC6ACA}" presName="pictRect" presStyleLbl="node1" presStyleIdx="1" presStyleCnt="2" custScaleX="50284" custScaleY="39766" custLinFactNeighborX="-6232" custLinFactNeighborY="220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2000" b="-4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A2783BCA-CEDF-4DA3-817A-2D6DED596B86}" type="pres">
      <dgm:prSet presAssocID="{2E25971D-689A-491D-A127-1C0C92BC6ACA}" presName="textRect" presStyleLbl="revTx" presStyleIdx="1" presStyleCnt="2" custLinFactNeighborX="68" custLinFactNeighborY="3984">
        <dgm:presLayoutVars>
          <dgm:bulletEnabled val="1"/>
        </dgm:presLayoutVars>
      </dgm:prSet>
      <dgm:spPr/>
    </dgm:pt>
  </dgm:ptLst>
  <dgm:cxnLst>
    <dgm:cxn modelId="{45753136-2A8A-434F-831B-2EF53B7C1EE4}" srcId="{358406B0-8805-4D0C-863E-70C8DF1DBB80}" destId="{4F4D64BC-16D5-4F22-A92F-966AFA198347}" srcOrd="0" destOrd="0" parTransId="{D4BC0EDC-EDFE-4238-9C10-647AAD3B7624}" sibTransId="{B5C331EE-5275-4191-8E84-CBB9D1125148}"/>
    <dgm:cxn modelId="{B0F9144E-B82D-4726-A30D-D230F36AD661}" type="presOf" srcId="{B5C331EE-5275-4191-8E84-CBB9D1125148}" destId="{3C151AC0-90FC-4A4B-A2EE-ED6E6778F228}" srcOrd="0" destOrd="0" presId="urn:microsoft.com/office/officeart/2005/8/layout/pList1"/>
    <dgm:cxn modelId="{6A6E424F-F25F-440C-91F4-18B2CE1D1601}" type="presOf" srcId="{358406B0-8805-4D0C-863E-70C8DF1DBB80}" destId="{EF5010F2-F37B-4305-9E95-E74AC1B8E634}" srcOrd="0" destOrd="0" presId="urn:microsoft.com/office/officeart/2005/8/layout/pList1"/>
    <dgm:cxn modelId="{392F4890-2F00-4288-B550-D562A935A750}" type="presOf" srcId="{4F4D64BC-16D5-4F22-A92F-966AFA198347}" destId="{6BEF3A72-B2ED-46D3-AFAC-6DFD3030CD9F}" srcOrd="0" destOrd="0" presId="urn:microsoft.com/office/officeart/2005/8/layout/pList1"/>
    <dgm:cxn modelId="{F138D7D1-C91A-46DF-8598-7192EEF4DCE1}" type="presOf" srcId="{2E25971D-689A-491D-A127-1C0C92BC6ACA}" destId="{A2783BCA-CEDF-4DA3-817A-2D6DED596B86}" srcOrd="0" destOrd="0" presId="urn:microsoft.com/office/officeart/2005/8/layout/pList1"/>
    <dgm:cxn modelId="{739EFBE9-167B-4160-9A4A-12F7A48000D5}" srcId="{358406B0-8805-4D0C-863E-70C8DF1DBB80}" destId="{2E25971D-689A-491D-A127-1C0C92BC6ACA}" srcOrd="1" destOrd="0" parTransId="{080A4BB6-0094-4F79-8AA5-6ADC31ADDC41}" sibTransId="{2DCD95A7-0CE3-4CA6-B29C-280F63F7D0A9}"/>
    <dgm:cxn modelId="{C344E817-B81D-4676-840F-F4CDBD83D907}" type="presParOf" srcId="{EF5010F2-F37B-4305-9E95-E74AC1B8E634}" destId="{46259BAB-12E2-4A81-B96D-27E7AFB8B4CE}" srcOrd="0" destOrd="0" presId="urn:microsoft.com/office/officeart/2005/8/layout/pList1"/>
    <dgm:cxn modelId="{AA765602-7188-4497-A9E6-D38B7857C926}" type="presParOf" srcId="{46259BAB-12E2-4A81-B96D-27E7AFB8B4CE}" destId="{E681D96C-87C9-4A69-8CF2-EED9BD76B340}" srcOrd="0" destOrd="0" presId="urn:microsoft.com/office/officeart/2005/8/layout/pList1"/>
    <dgm:cxn modelId="{7FE9DB94-57E5-477B-967A-4D28AA0F748C}" type="presParOf" srcId="{46259BAB-12E2-4A81-B96D-27E7AFB8B4CE}" destId="{6BEF3A72-B2ED-46D3-AFAC-6DFD3030CD9F}" srcOrd="1" destOrd="0" presId="urn:microsoft.com/office/officeart/2005/8/layout/pList1"/>
    <dgm:cxn modelId="{E9DB80B5-1E1F-4001-B61A-7C46291A31ED}" type="presParOf" srcId="{EF5010F2-F37B-4305-9E95-E74AC1B8E634}" destId="{3C151AC0-90FC-4A4B-A2EE-ED6E6778F228}" srcOrd="1" destOrd="0" presId="urn:microsoft.com/office/officeart/2005/8/layout/pList1"/>
    <dgm:cxn modelId="{2EE3DCAF-F970-4087-AD2C-023C76872E51}" type="presParOf" srcId="{EF5010F2-F37B-4305-9E95-E74AC1B8E634}" destId="{257A24CB-60DF-40ED-8F9F-0809FB7AEF35}" srcOrd="2" destOrd="0" presId="urn:microsoft.com/office/officeart/2005/8/layout/pList1"/>
    <dgm:cxn modelId="{739080B0-F6B9-4B9B-9DB2-6D5E5CE8392D}" type="presParOf" srcId="{257A24CB-60DF-40ED-8F9F-0809FB7AEF35}" destId="{0020E8C1-0A61-436E-83CE-07333E57067D}" srcOrd="0" destOrd="0" presId="urn:microsoft.com/office/officeart/2005/8/layout/pList1"/>
    <dgm:cxn modelId="{7F2748DF-51B0-4D4A-B604-13BA674D4532}" type="presParOf" srcId="{257A24CB-60DF-40ED-8F9F-0809FB7AEF35}" destId="{A2783BCA-CEDF-4DA3-817A-2D6DED596B8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A6A92AA-2A2E-4F27-BB86-BE464F84E33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0D0E07-1EFC-4D90-8AD6-01A5553C495B}">
      <dgm:prSet phldrT="[Text]"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0" i="0" dirty="0">
              <a:solidFill>
                <a:schemeClr val="tx1"/>
              </a:solidFill>
              <a:effectLst/>
              <a:latin typeface="DM Sans"/>
            </a:rPr>
            <a:t>Stands for web real time communication.</a:t>
          </a:r>
          <a:endParaRPr lang="en-US" dirty="0"/>
        </a:p>
      </dgm:t>
    </dgm:pt>
    <dgm:pt modelId="{F812B9B9-BEEC-4A87-A679-F58B7945F65F}" type="parTrans" cxnId="{EF7685DA-6212-4D9F-BCDF-0A6E372F478A}">
      <dgm:prSet/>
      <dgm:spPr/>
      <dgm:t>
        <a:bodyPr/>
        <a:lstStyle/>
        <a:p>
          <a:endParaRPr lang="en-US"/>
        </a:p>
      </dgm:t>
    </dgm:pt>
    <dgm:pt modelId="{A9F62E4A-5A7C-4B94-A275-A2A8381E6C75}" type="sibTrans" cxnId="{EF7685DA-6212-4D9F-BCDF-0A6E372F478A}">
      <dgm:prSet/>
      <dgm:spPr/>
      <dgm:t>
        <a:bodyPr/>
        <a:lstStyle/>
        <a:p>
          <a:endParaRPr lang="en-US"/>
        </a:p>
      </dgm:t>
    </dgm:pt>
    <dgm:pt modelId="{6CE25A1A-B373-4B0B-BF9B-6A536E10D5F8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0" i="0" dirty="0">
              <a:solidFill>
                <a:schemeClr val="tx1"/>
              </a:solidFill>
              <a:effectLst/>
              <a:latin typeface="DM Sans"/>
            </a:rPr>
            <a:t>Enables </a:t>
          </a:r>
          <a:r>
            <a:rPr lang="en-GB" dirty="0">
              <a:effectLst/>
              <a:latin typeface="DM Sans"/>
            </a:rPr>
            <a:t>P</a:t>
          </a:r>
          <a:r>
            <a:rPr lang="en-GB" b="0" i="0" dirty="0">
              <a:solidFill>
                <a:schemeClr val="tx1"/>
              </a:solidFill>
              <a:effectLst/>
              <a:latin typeface="DM Sans"/>
            </a:rPr>
            <a:t>eer-to-peer communication between devices</a:t>
          </a:r>
        </a:p>
      </dgm:t>
    </dgm:pt>
    <dgm:pt modelId="{C7F12611-D241-49CC-B487-E40C67CE6837}" type="parTrans" cxnId="{FB660388-2EFD-4BD6-BD63-3A1623488B9E}">
      <dgm:prSet/>
      <dgm:spPr/>
      <dgm:t>
        <a:bodyPr/>
        <a:lstStyle/>
        <a:p>
          <a:endParaRPr lang="en-US"/>
        </a:p>
      </dgm:t>
    </dgm:pt>
    <dgm:pt modelId="{7CA1BEE4-2CEF-4FDB-8015-620D26BE45E4}" type="sibTrans" cxnId="{FB660388-2EFD-4BD6-BD63-3A1623488B9E}">
      <dgm:prSet/>
      <dgm:spPr/>
      <dgm:t>
        <a:bodyPr/>
        <a:lstStyle/>
        <a:p>
          <a:endParaRPr lang="en-US"/>
        </a:p>
      </dgm:t>
    </dgm:pt>
    <dgm:pt modelId="{255B5BDC-EBB0-4BAE-8AE7-DBA0CA6733CE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 b="0" i="0" dirty="0">
              <a:solidFill>
                <a:schemeClr val="tx1"/>
              </a:solidFill>
              <a:effectLst/>
              <a:latin typeface="DM Sans"/>
            </a:rPr>
            <a:t>Provides voice calling, video chat, and file sharing.</a:t>
          </a:r>
        </a:p>
      </dgm:t>
    </dgm:pt>
    <dgm:pt modelId="{08309093-4BB5-479A-BA38-4A602DE5718C}" type="parTrans" cxnId="{411B3BFC-6E26-4CE3-893D-589524357EBA}">
      <dgm:prSet/>
      <dgm:spPr/>
      <dgm:t>
        <a:bodyPr/>
        <a:lstStyle/>
        <a:p>
          <a:endParaRPr lang="en-US"/>
        </a:p>
      </dgm:t>
    </dgm:pt>
    <dgm:pt modelId="{38863FD6-E2B5-4905-B9B3-D32C87067D41}" type="sibTrans" cxnId="{411B3BFC-6E26-4CE3-893D-589524357EBA}">
      <dgm:prSet/>
      <dgm:spPr/>
      <dgm:t>
        <a:bodyPr/>
        <a:lstStyle/>
        <a:p>
          <a:endParaRPr lang="en-US"/>
        </a:p>
      </dgm:t>
    </dgm:pt>
    <dgm:pt modelId="{D6E1D4D5-CF30-4F54-8806-C2E3EE18D99C}">
      <dgm:prSet/>
      <dgm:spPr>
        <a:noFill/>
        <a:ln>
          <a:solidFill>
            <a:schemeClr val="bg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GB">
              <a:effectLst/>
              <a:latin typeface="DM Sans"/>
            </a:rPr>
            <a:t>U</a:t>
          </a:r>
          <a:r>
            <a:rPr lang="en-GB" b="0" i="0">
              <a:solidFill>
                <a:schemeClr val="tx1"/>
              </a:solidFill>
              <a:effectLst/>
              <a:latin typeface="DM Sans"/>
            </a:rPr>
            <a:t>ses secure encryption methods for data and media transmission.</a:t>
          </a:r>
          <a:endParaRPr lang="en-US" dirty="0">
            <a:solidFill>
              <a:schemeClr val="tx1"/>
            </a:solidFill>
          </a:endParaRPr>
        </a:p>
      </dgm:t>
    </dgm:pt>
    <dgm:pt modelId="{F721E978-B5E8-4002-B59D-4AE80D4B6AAD}" type="parTrans" cxnId="{E8DE2A8A-EAD7-41A0-9F3F-C24F2FC9051C}">
      <dgm:prSet/>
      <dgm:spPr/>
      <dgm:t>
        <a:bodyPr/>
        <a:lstStyle/>
        <a:p>
          <a:endParaRPr lang="en-US"/>
        </a:p>
      </dgm:t>
    </dgm:pt>
    <dgm:pt modelId="{BEAAACBA-9650-4500-821E-11BDF3F76F10}" type="sibTrans" cxnId="{E8DE2A8A-EAD7-41A0-9F3F-C24F2FC9051C}">
      <dgm:prSet/>
      <dgm:spPr/>
      <dgm:t>
        <a:bodyPr/>
        <a:lstStyle/>
        <a:p>
          <a:endParaRPr lang="en-US"/>
        </a:p>
      </dgm:t>
    </dgm:pt>
    <dgm:pt modelId="{25B20671-7BDA-47A4-9E0D-F44733967B9E}" type="pres">
      <dgm:prSet presAssocID="{DA6A92AA-2A2E-4F27-BB86-BE464F84E33B}" presName="CompostProcess" presStyleCnt="0">
        <dgm:presLayoutVars>
          <dgm:dir/>
          <dgm:resizeHandles val="exact"/>
        </dgm:presLayoutVars>
      </dgm:prSet>
      <dgm:spPr/>
    </dgm:pt>
    <dgm:pt modelId="{8E1F560F-A184-416A-ADDF-3FA92733DDD7}" type="pres">
      <dgm:prSet presAssocID="{DA6A92AA-2A2E-4F27-BB86-BE464F84E33B}" presName="arrow" presStyleLbl="bgShp" presStyleIdx="0" presStyleCnt="1" custLinFactNeighborX="-3125" custLinFactNeighborY="-2031"/>
      <dgm:spPr>
        <a:noFill/>
        <a:ln>
          <a:noFill/>
        </a:ln>
      </dgm:spPr>
    </dgm:pt>
    <dgm:pt modelId="{774138E7-08C7-40D0-AF0E-1A3BEA9B3E48}" type="pres">
      <dgm:prSet presAssocID="{DA6A92AA-2A2E-4F27-BB86-BE464F84E33B}" presName="linearProcess" presStyleCnt="0"/>
      <dgm:spPr/>
    </dgm:pt>
    <dgm:pt modelId="{64EB8837-67DA-4A91-A1C0-2E895043E7BD}" type="pres">
      <dgm:prSet presAssocID="{950D0E07-1EFC-4D90-8AD6-01A5553C495B}" presName="textNode" presStyleLbl="node1" presStyleIdx="0" presStyleCnt="4">
        <dgm:presLayoutVars>
          <dgm:bulletEnabled val="1"/>
        </dgm:presLayoutVars>
      </dgm:prSet>
      <dgm:spPr/>
    </dgm:pt>
    <dgm:pt modelId="{277C6A97-F581-4F55-9BED-6CAAE0DDB676}" type="pres">
      <dgm:prSet presAssocID="{A9F62E4A-5A7C-4B94-A275-A2A8381E6C75}" presName="sibTrans" presStyleCnt="0"/>
      <dgm:spPr/>
    </dgm:pt>
    <dgm:pt modelId="{D942ADB2-C2E6-4C3F-8268-64CC18852E34}" type="pres">
      <dgm:prSet presAssocID="{6CE25A1A-B373-4B0B-BF9B-6A536E10D5F8}" presName="textNode" presStyleLbl="node1" presStyleIdx="1" presStyleCnt="4">
        <dgm:presLayoutVars>
          <dgm:bulletEnabled val="1"/>
        </dgm:presLayoutVars>
      </dgm:prSet>
      <dgm:spPr/>
    </dgm:pt>
    <dgm:pt modelId="{EA0FB8E5-2FE7-46A2-B972-EF1357798DEF}" type="pres">
      <dgm:prSet presAssocID="{7CA1BEE4-2CEF-4FDB-8015-620D26BE45E4}" presName="sibTrans" presStyleCnt="0"/>
      <dgm:spPr/>
    </dgm:pt>
    <dgm:pt modelId="{B684D943-4E82-4BB0-B79C-8501FDCE8118}" type="pres">
      <dgm:prSet presAssocID="{255B5BDC-EBB0-4BAE-8AE7-DBA0CA6733CE}" presName="textNode" presStyleLbl="node1" presStyleIdx="2" presStyleCnt="4">
        <dgm:presLayoutVars>
          <dgm:bulletEnabled val="1"/>
        </dgm:presLayoutVars>
      </dgm:prSet>
      <dgm:spPr/>
    </dgm:pt>
    <dgm:pt modelId="{B57F8124-E07F-4F79-B87B-1E3EF0F3FA12}" type="pres">
      <dgm:prSet presAssocID="{38863FD6-E2B5-4905-B9B3-D32C87067D41}" presName="sibTrans" presStyleCnt="0"/>
      <dgm:spPr/>
    </dgm:pt>
    <dgm:pt modelId="{027709BB-A981-4B21-ACE8-4F56A01C86BB}" type="pres">
      <dgm:prSet presAssocID="{D6E1D4D5-CF30-4F54-8806-C2E3EE18D99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7DE5E06-5ABE-43A4-9AF5-1C029E5EE5D2}" type="presOf" srcId="{D6E1D4D5-CF30-4F54-8806-C2E3EE18D99C}" destId="{027709BB-A981-4B21-ACE8-4F56A01C86BB}" srcOrd="0" destOrd="0" presId="urn:microsoft.com/office/officeart/2005/8/layout/hProcess9"/>
    <dgm:cxn modelId="{39F33218-8097-4EA7-A3FB-3C0F3B843C3B}" type="presOf" srcId="{6CE25A1A-B373-4B0B-BF9B-6A536E10D5F8}" destId="{D942ADB2-C2E6-4C3F-8268-64CC18852E34}" srcOrd="0" destOrd="0" presId="urn:microsoft.com/office/officeart/2005/8/layout/hProcess9"/>
    <dgm:cxn modelId="{4BC10C68-C1F3-41BD-89AE-8AA2B04F80A6}" type="presOf" srcId="{255B5BDC-EBB0-4BAE-8AE7-DBA0CA6733CE}" destId="{B684D943-4E82-4BB0-B79C-8501FDCE8118}" srcOrd="0" destOrd="0" presId="urn:microsoft.com/office/officeart/2005/8/layout/hProcess9"/>
    <dgm:cxn modelId="{FB660388-2EFD-4BD6-BD63-3A1623488B9E}" srcId="{DA6A92AA-2A2E-4F27-BB86-BE464F84E33B}" destId="{6CE25A1A-B373-4B0B-BF9B-6A536E10D5F8}" srcOrd="1" destOrd="0" parTransId="{C7F12611-D241-49CC-B487-E40C67CE6837}" sibTransId="{7CA1BEE4-2CEF-4FDB-8015-620D26BE45E4}"/>
    <dgm:cxn modelId="{E8DE2A8A-EAD7-41A0-9F3F-C24F2FC9051C}" srcId="{DA6A92AA-2A2E-4F27-BB86-BE464F84E33B}" destId="{D6E1D4D5-CF30-4F54-8806-C2E3EE18D99C}" srcOrd="3" destOrd="0" parTransId="{F721E978-B5E8-4002-B59D-4AE80D4B6AAD}" sibTransId="{BEAAACBA-9650-4500-821E-11BDF3F76F10}"/>
    <dgm:cxn modelId="{47B15E9D-49BE-42C1-93FC-9D5C0DCC92BC}" type="presOf" srcId="{DA6A92AA-2A2E-4F27-BB86-BE464F84E33B}" destId="{25B20671-7BDA-47A4-9E0D-F44733967B9E}" srcOrd="0" destOrd="0" presId="urn:microsoft.com/office/officeart/2005/8/layout/hProcess9"/>
    <dgm:cxn modelId="{EF7685DA-6212-4D9F-BCDF-0A6E372F478A}" srcId="{DA6A92AA-2A2E-4F27-BB86-BE464F84E33B}" destId="{950D0E07-1EFC-4D90-8AD6-01A5553C495B}" srcOrd="0" destOrd="0" parTransId="{F812B9B9-BEEC-4A87-A679-F58B7945F65F}" sibTransId="{A9F62E4A-5A7C-4B94-A275-A2A8381E6C75}"/>
    <dgm:cxn modelId="{7488CFF3-DD18-40C1-B518-6D87AE3834EA}" type="presOf" srcId="{950D0E07-1EFC-4D90-8AD6-01A5553C495B}" destId="{64EB8837-67DA-4A91-A1C0-2E895043E7BD}" srcOrd="0" destOrd="0" presId="urn:microsoft.com/office/officeart/2005/8/layout/hProcess9"/>
    <dgm:cxn modelId="{411B3BFC-6E26-4CE3-893D-589524357EBA}" srcId="{DA6A92AA-2A2E-4F27-BB86-BE464F84E33B}" destId="{255B5BDC-EBB0-4BAE-8AE7-DBA0CA6733CE}" srcOrd="2" destOrd="0" parTransId="{08309093-4BB5-479A-BA38-4A602DE5718C}" sibTransId="{38863FD6-E2B5-4905-B9B3-D32C87067D41}"/>
    <dgm:cxn modelId="{51A7EED6-E552-405F-8E7D-9285B387AA1A}" type="presParOf" srcId="{25B20671-7BDA-47A4-9E0D-F44733967B9E}" destId="{8E1F560F-A184-416A-ADDF-3FA92733DDD7}" srcOrd="0" destOrd="0" presId="urn:microsoft.com/office/officeart/2005/8/layout/hProcess9"/>
    <dgm:cxn modelId="{49C1AACA-FBFC-4D26-BC4C-608601CE651D}" type="presParOf" srcId="{25B20671-7BDA-47A4-9E0D-F44733967B9E}" destId="{774138E7-08C7-40D0-AF0E-1A3BEA9B3E48}" srcOrd="1" destOrd="0" presId="urn:microsoft.com/office/officeart/2005/8/layout/hProcess9"/>
    <dgm:cxn modelId="{6007361A-06D0-4560-801E-D26309455139}" type="presParOf" srcId="{774138E7-08C7-40D0-AF0E-1A3BEA9B3E48}" destId="{64EB8837-67DA-4A91-A1C0-2E895043E7BD}" srcOrd="0" destOrd="0" presId="urn:microsoft.com/office/officeart/2005/8/layout/hProcess9"/>
    <dgm:cxn modelId="{E38869B0-7CD5-4EF1-B1E2-296601F6B1EA}" type="presParOf" srcId="{774138E7-08C7-40D0-AF0E-1A3BEA9B3E48}" destId="{277C6A97-F581-4F55-9BED-6CAAE0DDB676}" srcOrd="1" destOrd="0" presId="urn:microsoft.com/office/officeart/2005/8/layout/hProcess9"/>
    <dgm:cxn modelId="{E05E8C05-9615-427D-8046-ADDFFE9E4910}" type="presParOf" srcId="{774138E7-08C7-40D0-AF0E-1A3BEA9B3E48}" destId="{D942ADB2-C2E6-4C3F-8268-64CC18852E34}" srcOrd="2" destOrd="0" presId="urn:microsoft.com/office/officeart/2005/8/layout/hProcess9"/>
    <dgm:cxn modelId="{F5559661-7496-4F70-8CB0-7438076BB084}" type="presParOf" srcId="{774138E7-08C7-40D0-AF0E-1A3BEA9B3E48}" destId="{EA0FB8E5-2FE7-46A2-B972-EF1357798DEF}" srcOrd="3" destOrd="0" presId="urn:microsoft.com/office/officeart/2005/8/layout/hProcess9"/>
    <dgm:cxn modelId="{73533E6B-7289-44C5-866C-9E8A09BB125F}" type="presParOf" srcId="{774138E7-08C7-40D0-AF0E-1A3BEA9B3E48}" destId="{B684D943-4E82-4BB0-B79C-8501FDCE8118}" srcOrd="4" destOrd="0" presId="urn:microsoft.com/office/officeart/2005/8/layout/hProcess9"/>
    <dgm:cxn modelId="{69F19B12-560A-4888-80BA-D24E17C38C45}" type="presParOf" srcId="{774138E7-08C7-40D0-AF0E-1A3BEA9B3E48}" destId="{B57F8124-E07F-4F79-B87B-1E3EF0F3FA12}" srcOrd="5" destOrd="0" presId="urn:microsoft.com/office/officeart/2005/8/layout/hProcess9"/>
    <dgm:cxn modelId="{E1F7553C-2481-4547-9F06-435EBB07210A}" type="presParOf" srcId="{774138E7-08C7-40D0-AF0E-1A3BEA9B3E48}" destId="{027709BB-A981-4B21-ACE8-4F56A01C86B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93B5CB-5079-45F3-A09A-D476549F9C50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3DBC7A-9281-4664-B37A-54DCE131DDEC}">
      <dgm:prSet phldrT="[Text]" custT="1"/>
      <dgm:spPr/>
      <dgm:t>
        <a:bodyPr/>
        <a:lstStyle/>
        <a:p>
          <a:r>
            <a:rPr lang="en-US" sz="2800" b="0" i="0" dirty="0"/>
            <a:t>Signaling</a:t>
          </a:r>
          <a:endParaRPr lang="en-US" sz="2800" dirty="0"/>
        </a:p>
      </dgm:t>
    </dgm:pt>
    <dgm:pt modelId="{E4CBB4F3-5190-479D-823F-B91216C59381}" type="parTrans" cxnId="{89597542-735B-40C1-89C8-4653A71C8BE0}">
      <dgm:prSet/>
      <dgm:spPr/>
      <dgm:t>
        <a:bodyPr/>
        <a:lstStyle/>
        <a:p>
          <a:endParaRPr lang="en-US"/>
        </a:p>
      </dgm:t>
    </dgm:pt>
    <dgm:pt modelId="{F77CE9F7-7C53-4C52-94E2-8C7895EAF22D}" type="sibTrans" cxnId="{89597542-735B-40C1-89C8-4653A71C8BE0}">
      <dgm:prSet/>
      <dgm:spPr/>
      <dgm:t>
        <a:bodyPr/>
        <a:lstStyle/>
        <a:p>
          <a:endParaRPr lang="en-US"/>
        </a:p>
      </dgm:t>
    </dgm:pt>
    <dgm:pt modelId="{C2B87F39-298D-4CC1-9EE8-030A3520BE88}">
      <dgm:prSet phldrT="[Text]" custT="1"/>
      <dgm:spPr/>
      <dgm:t>
        <a:bodyPr/>
        <a:lstStyle/>
        <a:p>
          <a:r>
            <a:rPr lang="en-GB" sz="2800" dirty="0"/>
            <a:t>Exchange information such as network addresses and other details.</a:t>
          </a:r>
          <a:endParaRPr lang="en-US" sz="2800" dirty="0"/>
        </a:p>
      </dgm:t>
    </dgm:pt>
    <dgm:pt modelId="{79CFB003-65CE-4DF2-AE58-098C384FD04A}" type="parTrans" cxnId="{335CEEE6-A4EF-4119-A169-4815EF216AB5}">
      <dgm:prSet/>
      <dgm:spPr/>
      <dgm:t>
        <a:bodyPr/>
        <a:lstStyle/>
        <a:p>
          <a:endParaRPr lang="en-US"/>
        </a:p>
      </dgm:t>
    </dgm:pt>
    <dgm:pt modelId="{B12B1F77-CAFD-4451-A65D-9BED943D8CB9}" type="sibTrans" cxnId="{335CEEE6-A4EF-4119-A169-4815EF216AB5}">
      <dgm:prSet/>
      <dgm:spPr/>
      <dgm:t>
        <a:bodyPr/>
        <a:lstStyle/>
        <a:p>
          <a:endParaRPr lang="en-US"/>
        </a:p>
      </dgm:t>
    </dgm:pt>
    <dgm:pt modelId="{95C77F83-345D-4E47-A2E6-03A1575D9F52}">
      <dgm:prSet phldrT="[Text]" custT="1"/>
      <dgm:spPr/>
      <dgm:t>
        <a:bodyPr/>
        <a:lstStyle/>
        <a:p>
          <a:r>
            <a:rPr lang="en-US" sz="2800" b="0" i="0" dirty="0"/>
            <a:t>Peer Connection</a:t>
          </a:r>
          <a:endParaRPr lang="en-US" sz="2800" dirty="0"/>
        </a:p>
      </dgm:t>
    </dgm:pt>
    <dgm:pt modelId="{CA68E42E-8A3A-417C-8DCD-35B4EAC02728}" type="parTrans" cxnId="{EA3868F4-6ED4-4F82-97E4-1C85449BD2DA}">
      <dgm:prSet/>
      <dgm:spPr/>
      <dgm:t>
        <a:bodyPr/>
        <a:lstStyle/>
        <a:p>
          <a:endParaRPr lang="en-US"/>
        </a:p>
      </dgm:t>
    </dgm:pt>
    <dgm:pt modelId="{E0915503-33AF-49F8-8335-571D47C7BE2D}" type="sibTrans" cxnId="{EA3868F4-6ED4-4F82-97E4-1C85449BD2DA}">
      <dgm:prSet/>
      <dgm:spPr/>
      <dgm:t>
        <a:bodyPr/>
        <a:lstStyle/>
        <a:p>
          <a:endParaRPr lang="en-US"/>
        </a:p>
      </dgm:t>
    </dgm:pt>
    <dgm:pt modelId="{3299CBC6-F820-4B82-8219-2100772467B5}">
      <dgm:prSet phldrT="[Text]" custT="1"/>
      <dgm:spPr/>
      <dgm:t>
        <a:bodyPr/>
        <a:lstStyle/>
        <a:p>
          <a:r>
            <a:rPr lang="en-GB" sz="2800" dirty="0"/>
            <a:t>Two devices establish a direct peer-to-peer connection without a server.</a:t>
          </a:r>
          <a:endParaRPr lang="en-US" sz="2800" dirty="0"/>
        </a:p>
      </dgm:t>
    </dgm:pt>
    <dgm:pt modelId="{F93B0CD9-6232-44CC-8D2E-4BE4E0A429BF}" type="parTrans" cxnId="{E40AB019-FF1A-473B-BAEE-275E9E020107}">
      <dgm:prSet/>
      <dgm:spPr/>
      <dgm:t>
        <a:bodyPr/>
        <a:lstStyle/>
        <a:p>
          <a:endParaRPr lang="en-US"/>
        </a:p>
      </dgm:t>
    </dgm:pt>
    <dgm:pt modelId="{35DF0F58-0659-4753-86A5-1E927C41344C}" type="sibTrans" cxnId="{E40AB019-FF1A-473B-BAEE-275E9E020107}">
      <dgm:prSet/>
      <dgm:spPr/>
      <dgm:t>
        <a:bodyPr/>
        <a:lstStyle/>
        <a:p>
          <a:endParaRPr lang="en-US"/>
        </a:p>
      </dgm:t>
    </dgm:pt>
    <dgm:pt modelId="{08A4C18E-CC1A-4246-839A-F49521F62206}">
      <dgm:prSet phldrT="[Text]" custT="1"/>
      <dgm:spPr/>
      <dgm:t>
        <a:bodyPr/>
        <a:lstStyle/>
        <a:p>
          <a:r>
            <a:rPr lang="en-US" sz="2800" b="0" i="0" dirty="0"/>
            <a:t>Media Stream</a:t>
          </a:r>
          <a:endParaRPr lang="en-US" sz="2800" dirty="0"/>
        </a:p>
      </dgm:t>
    </dgm:pt>
    <dgm:pt modelId="{89914AEE-3A1B-4786-B0B8-8F35D9E2AAB0}" type="parTrans" cxnId="{96C3FADB-2B45-4593-AE83-7B9EA12191E2}">
      <dgm:prSet/>
      <dgm:spPr/>
      <dgm:t>
        <a:bodyPr/>
        <a:lstStyle/>
        <a:p>
          <a:endParaRPr lang="en-US"/>
        </a:p>
      </dgm:t>
    </dgm:pt>
    <dgm:pt modelId="{855D36EA-3228-472F-9F13-E28D3F720C0A}" type="sibTrans" cxnId="{96C3FADB-2B45-4593-AE83-7B9EA12191E2}">
      <dgm:prSet/>
      <dgm:spPr/>
      <dgm:t>
        <a:bodyPr/>
        <a:lstStyle/>
        <a:p>
          <a:endParaRPr lang="en-US"/>
        </a:p>
      </dgm:t>
    </dgm:pt>
    <dgm:pt modelId="{42EC762C-A72C-4D87-81FB-42E7DB956BAE}">
      <dgm:prSet phldrT="[Text]" custT="1"/>
      <dgm:spPr/>
      <dgm:t>
        <a:bodyPr/>
        <a:lstStyle/>
        <a:p>
          <a:r>
            <a:rPr lang="en-GB" sz="2800" dirty="0"/>
            <a:t>Exchange video and audio streams and other data over the peer connection.</a:t>
          </a:r>
          <a:endParaRPr lang="en-US" sz="2800" dirty="0"/>
        </a:p>
      </dgm:t>
    </dgm:pt>
    <dgm:pt modelId="{63DC79DE-6176-4E70-B240-CB84687F8A79}" type="parTrans" cxnId="{B0FDFE21-E41F-4D8E-8479-941794014594}">
      <dgm:prSet/>
      <dgm:spPr/>
      <dgm:t>
        <a:bodyPr/>
        <a:lstStyle/>
        <a:p>
          <a:endParaRPr lang="en-US"/>
        </a:p>
      </dgm:t>
    </dgm:pt>
    <dgm:pt modelId="{1D141CBE-09C0-4385-8739-7F69C4B92231}" type="sibTrans" cxnId="{B0FDFE21-E41F-4D8E-8479-941794014594}">
      <dgm:prSet/>
      <dgm:spPr/>
      <dgm:t>
        <a:bodyPr/>
        <a:lstStyle/>
        <a:p>
          <a:endParaRPr lang="en-US"/>
        </a:p>
      </dgm:t>
    </dgm:pt>
    <dgm:pt modelId="{3F8CFF3B-5977-41BC-8BA7-B5EDCE53F5B1}" type="pres">
      <dgm:prSet presAssocID="{A293B5CB-5079-45F3-A09A-D476549F9C50}" presName="Name0" presStyleCnt="0">
        <dgm:presLayoutVars>
          <dgm:dir/>
          <dgm:animLvl val="lvl"/>
          <dgm:resizeHandles val="exact"/>
        </dgm:presLayoutVars>
      </dgm:prSet>
      <dgm:spPr/>
    </dgm:pt>
    <dgm:pt modelId="{17F4CB82-6A06-4E01-AA37-5B81D205BFD6}" type="pres">
      <dgm:prSet presAssocID="{233DBC7A-9281-4664-B37A-54DCE131DDEC}" presName="composite" presStyleCnt="0"/>
      <dgm:spPr/>
    </dgm:pt>
    <dgm:pt modelId="{6333222E-7096-4DF0-AF9C-FF2513129B69}" type="pres">
      <dgm:prSet presAssocID="{233DBC7A-9281-4664-B37A-54DCE131DDEC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46AA051-CEA8-418C-ACF7-6EBD2FB5813C}" type="pres">
      <dgm:prSet presAssocID="{233DBC7A-9281-4664-B37A-54DCE131DDEC}" presName="desTx" presStyleLbl="revTx" presStyleIdx="0" presStyleCnt="3">
        <dgm:presLayoutVars>
          <dgm:bulletEnabled val="1"/>
        </dgm:presLayoutVars>
      </dgm:prSet>
      <dgm:spPr/>
    </dgm:pt>
    <dgm:pt modelId="{72C38207-3FFD-4B8F-9473-299E23237B47}" type="pres">
      <dgm:prSet presAssocID="{F77CE9F7-7C53-4C52-94E2-8C7895EAF22D}" presName="space" presStyleCnt="0"/>
      <dgm:spPr/>
    </dgm:pt>
    <dgm:pt modelId="{0E7D2AD0-112A-4DF8-AE0D-9BAA012C6F1C}" type="pres">
      <dgm:prSet presAssocID="{95C77F83-345D-4E47-A2E6-03A1575D9F52}" presName="composite" presStyleCnt="0"/>
      <dgm:spPr/>
    </dgm:pt>
    <dgm:pt modelId="{6265EC02-39F2-47EC-A712-6A2BD51BF717}" type="pres">
      <dgm:prSet presAssocID="{95C77F83-345D-4E47-A2E6-03A1575D9F5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95EF5E1-34DE-4624-BD89-F647C9E7DF1D}" type="pres">
      <dgm:prSet presAssocID="{95C77F83-345D-4E47-A2E6-03A1575D9F52}" presName="desTx" presStyleLbl="revTx" presStyleIdx="1" presStyleCnt="3">
        <dgm:presLayoutVars>
          <dgm:bulletEnabled val="1"/>
        </dgm:presLayoutVars>
      </dgm:prSet>
      <dgm:spPr/>
    </dgm:pt>
    <dgm:pt modelId="{9D42043A-9589-482A-B027-BE94FEB89770}" type="pres">
      <dgm:prSet presAssocID="{E0915503-33AF-49F8-8335-571D47C7BE2D}" presName="space" presStyleCnt="0"/>
      <dgm:spPr/>
    </dgm:pt>
    <dgm:pt modelId="{C7802688-D4EB-4CB3-A953-773E9614AECD}" type="pres">
      <dgm:prSet presAssocID="{08A4C18E-CC1A-4246-839A-F49521F62206}" presName="composite" presStyleCnt="0"/>
      <dgm:spPr/>
    </dgm:pt>
    <dgm:pt modelId="{789ED08B-24F6-45C6-9C36-A020B8031FC6}" type="pres">
      <dgm:prSet presAssocID="{08A4C18E-CC1A-4246-839A-F49521F62206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D91E574C-9E80-4CB7-8BAB-98B04A6A5EFF}" type="pres">
      <dgm:prSet presAssocID="{08A4C18E-CC1A-4246-839A-F49521F62206}" presName="desTx" presStyleLbl="revTx" presStyleIdx="2" presStyleCnt="3">
        <dgm:presLayoutVars>
          <dgm:bulletEnabled val="1"/>
        </dgm:presLayoutVars>
      </dgm:prSet>
      <dgm:spPr/>
    </dgm:pt>
  </dgm:ptLst>
  <dgm:cxnLst>
    <dgm:cxn modelId="{EF1EE802-80DF-4533-8EE5-0A5CA315356E}" type="presOf" srcId="{3299CBC6-F820-4B82-8219-2100772467B5}" destId="{F95EF5E1-34DE-4624-BD89-F647C9E7DF1D}" srcOrd="0" destOrd="0" presId="urn:microsoft.com/office/officeart/2005/8/layout/chevron1"/>
    <dgm:cxn modelId="{E40AB019-FF1A-473B-BAEE-275E9E020107}" srcId="{95C77F83-345D-4E47-A2E6-03A1575D9F52}" destId="{3299CBC6-F820-4B82-8219-2100772467B5}" srcOrd="0" destOrd="0" parTransId="{F93B0CD9-6232-44CC-8D2E-4BE4E0A429BF}" sibTransId="{35DF0F58-0659-4753-86A5-1E927C41344C}"/>
    <dgm:cxn modelId="{6BC1BC19-E927-4408-8E54-33065BCD29F6}" type="presOf" srcId="{C2B87F39-298D-4CC1-9EE8-030A3520BE88}" destId="{946AA051-CEA8-418C-ACF7-6EBD2FB5813C}" srcOrd="0" destOrd="0" presId="urn:microsoft.com/office/officeart/2005/8/layout/chevron1"/>
    <dgm:cxn modelId="{B0FDFE21-E41F-4D8E-8479-941794014594}" srcId="{08A4C18E-CC1A-4246-839A-F49521F62206}" destId="{42EC762C-A72C-4D87-81FB-42E7DB956BAE}" srcOrd="0" destOrd="0" parTransId="{63DC79DE-6176-4E70-B240-CB84687F8A79}" sibTransId="{1D141CBE-09C0-4385-8739-7F69C4B92231}"/>
    <dgm:cxn modelId="{DEEA9F3F-B1D8-46FE-AA08-D7F2F7245CAD}" type="presOf" srcId="{08A4C18E-CC1A-4246-839A-F49521F62206}" destId="{789ED08B-24F6-45C6-9C36-A020B8031FC6}" srcOrd="0" destOrd="0" presId="urn:microsoft.com/office/officeart/2005/8/layout/chevron1"/>
    <dgm:cxn modelId="{89597542-735B-40C1-89C8-4653A71C8BE0}" srcId="{A293B5CB-5079-45F3-A09A-D476549F9C50}" destId="{233DBC7A-9281-4664-B37A-54DCE131DDEC}" srcOrd="0" destOrd="0" parTransId="{E4CBB4F3-5190-479D-823F-B91216C59381}" sibTransId="{F77CE9F7-7C53-4C52-94E2-8C7895EAF22D}"/>
    <dgm:cxn modelId="{A878CD66-8A25-41D2-9CB1-A93886B71202}" type="presOf" srcId="{A293B5CB-5079-45F3-A09A-D476549F9C50}" destId="{3F8CFF3B-5977-41BC-8BA7-B5EDCE53F5B1}" srcOrd="0" destOrd="0" presId="urn:microsoft.com/office/officeart/2005/8/layout/chevron1"/>
    <dgm:cxn modelId="{428DBF70-D760-445F-801B-49900BF651AB}" type="presOf" srcId="{95C77F83-345D-4E47-A2E6-03A1575D9F52}" destId="{6265EC02-39F2-47EC-A712-6A2BD51BF717}" srcOrd="0" destOrd="0" presId="urn:microsoft.com/office/officeart/2005/8/layout/chevron1"/>
    <dgm:cxn modelId="{54C053B1-4E0E-4E0A-821C-3B9D37607D37}" type="presOf" srcId="{42EC762C-A72C-4D87-81FB-42E7DB956BAE}" destId="{D91E574C-9E80-4CB7-8BAB-98B04A6A5EFF}" srcOrd="0" destOrd="0" presId="urn:microsoft.com/office/officeart/2005/8/layout/chevron1"/>
    <dgm:cxn modelId="{2A1DA0C0-137E-4869-A0D8-8557A2BEFC43}" type="presOf" srcId="{233DBC7A-9281-4664-B37A-54DCE131DDEC}" destId="{6333222E-7096-4DF0-AF9C-FF2513129B69}" srcOrd="0" destOrd="0" presId="urn:microsoft.com/office/officeart/2005/8/layout/chevron1"/>
    <dgm:cxn modelId="{96C3FADB-2B45-4593-AE83-7B9EA12191E2}" srcId="{A293B5CB-5079-45F3-A09A-D476549F9C50}" destId="{08A4C18E-CC1A-4246-839A-F49521F62206}" srcOrd="2" destOrd="0" parTransId="{89914AEE-3A1B-4786-B0B8-8F35D9E2AAB0}" sibTransId="{855D36EA-3228-472F-9F13-E28D3F720C0A}"/>
    <dgm:cxn modelId="{335CEEE6-A4EF-4119-A169-4815EF216AB5}" srcId="{233DBC7A-9281-4664-B37A-54DCE131DDEC}" destId="{C2B87F39-298D-4CC1-9EE8-030A3520BE88}" srcOrd="0" destOrd="0" parTransId="{79CFB003-65CE-4DF2-AE58-098C384FD04A}" sibTransId="{B12B1F77-CAFD-4451-A65D-9BED943D8CB9}"/>
    <dgm:cxn modelId="{EA3868F4-6ED4-4F82-97E4-1C85449BD2DA}" srcId="{A293B5CB-5079-45F3-A09A-D476549F9C50}" destId="{95C77F83-345D-4E47-A2E6-03A1575D9F52}" srcOrd="1" destOrd="0" parTransId="{CA68E42E-8A3A-417C-8DCD-35B4EAC02728}" sibTransId="{E0915503-33AF-49F8-8335-571D47C7BE2D}"/>
    <dgm:cxn modelId="{4640CBB5-9EDD-425D-A584-588F02FAFA23}" type="presParOf" srcId="{3F8CFF3B-5977-41BC-8BA7-B5EDCE53F5B1}" destId="{17F4CB82-6A06-4E01-AA37-5B81D205BFD6}" srcOrd="0" destOrd="0" presId="urn:microsoft.com/office/officeart/2005/8/layout/chevron1"/>
    <dgm:cxn modelId="{387A6E5B-C2FF-459C-AFBA-1EEFBAB89108}" type="presParOf" srcId="{17F4CB82-6A06-4E01-AA37-5B81D205BFD6}" destId="{6333222E-7096-4DF0-AF9C-FF2513129B69}" srcOrd="0" destOrd="0" presId="urn:microsoft.com/office/officeart/2005/8/layout/chevron1"/>
    <dgm:cxn modelId="{0400FAC6-2B8A-4C50-A189-72ADB2946E5E}" type="presParOf" srcId="{17F4CB82-6A06-4E01-AA37-5B81D205BFD6}" destId="{946AA051-CEA8-418C-ACF7-6EBD2FB5813C}" srcOrd="1" destOrd="0" presId="urn:microsoft.com/office/officeart/2005/8/layout/chevron1"/>
    <dgm:cxn modelId="{A51C774F-3430-4A0C-BA91-1BF5F031DE90}" type="presParOf" srcId="{3F8CFF3B-5977-41BC-8BA7-B5EDCE53F5B1}" destId="{72C38207-3FFD-4B8F-9473-299E23237B47}" srcOrd="1" destOrd="0" presId="urn:microsoft.com/office/officeart/2005/8/layout/chevron1"/>
    <dgm:cxn modelId="{0E541EB7-A246-4427-9B3B-59D18668CEA0}" type="presParOf" srcId="{3F8CFF3B-5977-41BC-8BA7-B5EDCE53F5B1}" destId="{0E7D2AD0-112A-4DF8-AE0D-9BAA012C6F1C}" srcOrd="2" destOrd="0" presId="urn:microsoft.com/office/officeart/2005/8/layout/chevron1"/>
    <dgm:cxn modelId="{FF961EC0-6DCB-4DFC-A104-41170DA1EAA0}" type="presParOf" srcId="{0E7D2AD0-112A-4DF8-AE0D-9BAA012C6F1C}" destId="{6265EC02-39F2-47EC-A712-6A2BD51BF717}" srcOrd="0" destOrd="0" presId="urn:microsoft.com/office/officeart/2005/8/layout/chevron1"/>
    <dgm:cxn modelId="{83BD6492-5104-42C6-A9C6-BF62D19E5D46}" type="presParOf" srcId="{0E7D2AD0-112A-4DF8-AE0D-9BAA012C6F1C}" destId="{F95EF5E1-34DE-4624-BD89-F647C9E7DF1D}" srcOrd="1" destOrd="0" presId="urn:microsoft.com/office/officeart/2005/8/layout/chevron1"/>
    <dgm:cxn modelId="{A44E0C8E-2A6F-4FBE-BCFF-661E530B0833}" type="presParOf" srcId="{3F8CFF3B-5977-41BC-8BA7-B5EDCE53F5B1}" destId="{9D42043A-9589-482A-B027-BE94FEB89770}" srcOrd="3" destOrd="0" presId="urn:microsoft.com/office/officeart/2005/8/layout/chevron1"/>
    <dgm:cxn modelId="{80BBB569-80D0-4D5C-A2A4-10FC31C01FD9}" type="presParOf" srcId="{3F8CFF3B-5977-41BC-8BA7-B5EDCE53F5B1}" destId="{C7802688-D4EB-4CB3-A953-773E9614AECD}" srcOrd="4" destOrd="0" presId="urn:microsoft.com/office/officeart/2005/8/layout/chevron1"/>
    <dgm:cxn modelId="{0A980CD5-4DC0-4BDD-AD90-81F74FB0D53F}" type="presParOf" srcId="{C7802688-D4EB-4CB3-A953-773E9614AECD}" destId="{789ED08B-24F6-45C6-9C36-A020B8031FC6}" srcOrd="0" destOrd="0" presId="urn:microsoft.com/office/officeart/2005/8/layout/chevron1"/>
    <dgm:cxn modelId="{0EAE37CA-B30B-406D-8E95-6D23E0C6D9AF}" type="presParOf" srcId="{C7802688-D4EB-4CB3-A953-773E9614AECD}" destId="{D91E574C-9E80-4CB7-8BAB-98B04A6A5EFF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8D36BC-6658-4F9B-9298-42A053E7F3BC}">
      <dsp:nvSpPr>
        <dsp:cNvPr id="0" name=""/>
        <dsp:cNvSpPr/>
      </dsp:nvSpPr>
      <dsp:spPr>
        <a:xfrm>
          <a:off x="-5210163" y="-798030"/>
          <a:ext cx="6204375" cy="6204375"/>
        </a:xfrm>
        <a:prstGeom prst="blockArc">
          <a:avLst>
            <a:gd name="adj1" fmla="val 18900000"/>
            <a:gd name="adj2" fmla="val 2700000"/>
            <a:gd name="adj3" fmla="val 348"/>
          </a:avLst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7978F-7CB2-4881-8A43-94B23DA82C33}">
      <dsp:nvSpPr>
        <dsp:cNvPr id="0" name=""/>
        <dsp:cNvSpPr/>
      </dsp:nvSpPr>
      <dsp:spPr>
        <a:xfrm>
          <a:off x="434836" y="287927"/>
          <a:ext cx="7629380" cy="5762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378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Muhammad Shaaban Muhammad </a:t>
          </a:r>
          <a:r>
            <a:rPr lang="en-US" sz="3000" b="0" i="0" kern="1200" dirty="0" err="1"/>
            <a:t>Owais</a:t>
          </a:r>
          <a:endParaRPr lang="en-US" sz="3000" kern="1200" dirty="0"/>
        </a:p>
      </dsp:txBody>
      <dsp:txXfrm>
        <a:off x="434836" y="287927"/>
        <a:ext cx="7629380" cy="576223"/>
      </dsp:txXfrm>
    </dsp:sp>
    <dsp:sp modelId="{F47B78DD-0DE2-4AFC-B910-CA356327CBD0}">
      <dsp:nvSpPr>
        <dsp:cNvPr id="0" name=""/>
        <dsp:cNvSpPr/>
      </dsp:nvSpPr>
      <dsp:spPr>
        <a:xfrm>
          <a:off x="74696" y="215899"/>
          <a:ext cx="720279" cy="7202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050C18-D600-4BB7-9AFD-9CE7A8606D77}">
      <dsp:nvSpPr>
        <dsp:cNvPr id="0" name=""/>
        <dsp:cNvSpPr/>
      </dsp:nvSpPr>
      <dsp:spPr>
        <a:xfrm>
          <a:off x="847741" y="1151986"/>
          <a:ext cx="7216475" cy="5762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378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Mina Atef </a:t>
          </a:r>
          <a:r>
            <a:rPr lang="en-US" sz="3000" b="0" i="0" kern="1200" dirty="0" err="1"/>
            <a:t>Thabet</a:t>
          </a:r>
          <a:r>
            <a:rPr lang="en-US" sz="3000" b="0" i="0" kern="1200" dirty="0"/>
            <a:t> Ibrahim</a:t>
          </a:r>
          <a:endParaRPr lang="en-US" sz="3000" kern="1200" dirty="0"/>
        </a:p>
      </dsp:txBody>
      <dsp:txXfrm>
        <a:off x="847741" y="1151986"/>
        <a:ext cx="7216475" cy="576223"/>
      </dsp:txXfrm>
    </dsp:sp>
    <dsp:sp modelId="{C209737C-4B7D-4E3B-B6A3-594F7CC0DFFC}">
      <dsp:nvSpPr>
        <dsp:cNvPr id="0" name=""/>
        <dsp:cNvSpPr/>
      </dsp:nvSpPr>
      <dsp:spPr>
        <a:xfrm>
          <a:off x="487601" y="1079958"/>
          <a:ext cx="720279" cy="7202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494F86-1528-4A4A-B2FA-137394238ACC}">
      <dsp:nvSpPr>
        <dsp:cNvPr id="0" name=""/>
        <dsp:cNvSpPr/>
      </dsp:nvSpPr>
      <dsp:spPr>
        <a:xfrm>
          <a:off x="974469" y="2016045"/>
          <a:ext cx="7089746" cy="5762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378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Mina </a:t>
          </a:r>
          <a:r>
            <a:rPr lang="en-US" sz="3000" b="0" i="0" kern="1200" dirty="0" err="1"/>
            <a:t>Mahrous</a:t>
          </a:r>
          <a:r>
            <a:rPr lang="en-US" sz="3000" b="0" i="0" kern="1200" dirty="0"/>
            <a:t> Gad Al-Sayyid Daoud</a:t>
          </a:r>
          <a:endParaRPr lang="en-US" sz="3000" kern="1200" dirty="0"/>
        </a:p>
      </dsp:txBody>
      <dsp:txXfrm>
        <a:off x="974469" y="2016045"/>
        <a:ext cx="7089746" cy="576223"/>
      </dsp:txXfrm>
    </dsp:sp>
    <dsp:sp modelId="{C8123F24-A97E-4376-BD3D-A96105C6A582}">
      <dsp:nvSpPr>
        <dsp:cNvPr id="0" name=""/>
        <dsp:cNvSpPr/>
      </dsp:nvSpPr>
      <dsp:spPr>
        <a:xfrm>
          <a:off x="614330" y="1944017"/>
          <a:ext cx="720279" cy="7202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7C5438-64D7-4503-9561-89C358CFC622}">
      <dsp:nvSpPr>
        <dsp:cNvPr id="0" name=""/>
        <dsp:cNvSpPr/>
      </dsp:nvSpPr>
      <dsp:spPr>
        <a:xfrm>
          <a:off x="847741" y="2880104"/>
          <a:ext cx="7216475" cy="5762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378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0" i="0" kern="1200" dirty="0"/>
            <a:t>Mina Milad </a:t>
          </a:r>
          <a:r>
            <a:rPr lang="en-US" sz="3000" b="0" i="0" kern="1200" dirty="0" err="1"/>
            <a:t>Shohdi</a:t>
          </a:r>
          <a:r>
            <a:rPr lang="en-US" sz="3000" b="0" i="0" kern="1200" dirty="0"/>
            <a:t> Ibrahim </a:t>
          </a:r>
          <a:endParaRPr lang="en-US" sz="3000" kern="1200" dirty="0"/>
        </a:p>
      </dsp:txBody>
      <dsp:txXfrm>
        <a:off x="847741" y="2880104"/>
        <a:ext cx="7216475" cy="576223"/>
      </dsp:txXfrm>
    </dsp:sp>
    <dsp:sp modelId="{15A27342-4A44-47BA-ACF1-673D4C53BFB3}">
      <dsp:nvSpPr>
        <dsp:cNvPr id="0" name=""/>
        <dsp:cNvSpPr/>
      </dsp:nvSpPr>
      <dsp:spPr>
        <a:xfrm>
          <a:off x="487601" y="2808076"/>
          <a:ext cx="720279" cy="7202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8818CFE-2637-4633-9769-26470B009AE1}">
      <dsp:nvSpPr>
        <dsp:cNvPr id="0" name=""/>
        <dsp:cNvSpPr/>
      </dsp:nvSpPr>
      <dsp:spPr>
        <a:xfrm>
          <a:off x="434836" y="3744163"/>
          <a:ext cx="7629380" cy="5762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378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Hana </a:t>
          </a:r>
          <a:r>
            <a:rPr lang="en-US" sz="3000" kern="1200" dirty="0" err="1"/>
            <a:t>Salib</a:t>
          </a:r>
          <a:r>
            <a:rPr lang="en-US" sz="3000" kern="1200" dirty="0"/>
            <a:t> Youssef </a:t>
          </a:r>
          <a:r>
            <a:rPr lang="en-US" sz="3000" kern="1200" dirty="0" err="1"/>
            <a:t>Salib</a:t>
          </a:r>
          <a:endParaRPr lang="en-US" sz="3000" kern="1200" dirty="0"/>
        </a:p>
      </dsp:txBody>
      <dsp:txXfrm>
        <a:off x="434836" y="3744163"/>
        <a:ext cx="7629380" cy="576223"/>
      </dsp:txXfrm>
    </dsp:sp>
    <dsp:sp modelId="{4A4502BB-C432-454D-B838-BB11FD59433A}">
      <dsp:nvSpPr>
        <dsp:cNvPr id="0" name=""/>
        <dsp:cNvSpPr/>
      </dsp:nvSpPr>
      <dsp:spPr>
        <a:xfrm>
          <a:off x="74696" y="3672135"/>
          <a:ext cx="720279" cy="72027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F560F-A184-416A-ADDF-3FA92733DDD7}">
      <dsp:nvSpPr>
        <dsp:cNvPr id="0" name=""/>
        <dsp:cNvSpPr/>
      </dsp:nvSpPr>
      <dsp:spPr>
        <a:xfrm>
          <a:off x="501510" y="0"/>
          <a:ext cx="8800696" cy="5414433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B8837-67DA-4A91-A1C0-2E895043E7BD}">
      <dsp:nvSpPr>
        <dsp:cNvPr id="0" name=""/>
        <dsp:cNvSpPr/>
      </dsp:nvSpPr>
      <dsp:spPr>
        <a:xfrm>
          <a:off x="5181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</a:t>
          </a:r>
          <a:r>
            <a:rPr lang="en-GB" sz="2200" b="0" i="0" kern="1200" dirty="0"/>
            <a:t>omputer ability to interpret spoken language.</a:t>
          </a:r>
          <a:endParaRPr lang="en-US" sz="2200" kern="1200" dirty="0"/>
        </a:p>
      </dsp:txBody>
      <dsp:txXfrm>
        <a:off x="110905" y="1730053"/>
        <a:ext cx="2280936" cy="1954325"/>
      </dsp:txXfrm>
    </dsp:sp>
    <dsp:sp modelId="{452EF039-2058-4E61-80EE-6A6EF3EBB3FF}">
      <dsp:nvSpPr>
        <dsp:cNvPr id="0" name=""/>
        <dsp:cNvSpPr/>
      </dsp:nvSpPr>
      <dsp:spPr>
        <a:xfrm>
          <a:off x="2622186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</a:t>
          </a:r>
          <a:r>
            <a:rPr lang="en-GB" sz="2200" b="0" i="0" kern="1200" dirty="0"/>
            <a:t>nables devices to understand human speech by turning it into text.</a:t>
          </a:r>
          <a:endParaRPr lang="en-US" sz="2200" kern="1200" dirty="0"/>
        </a:p>
      </dsp:txBody>
      <dsp:txXfrm>
        <a:off x="2727910" y="1730053"/>
        <a:ext cx="2280936" cy="1954325"/>
      </dsp:txXfrm>
    </dsp:sp>
    <dsp:sp modelId="{A37287FE-0665-4C42-AB43-834B28312CF3}">
      <dsp:nvSpPr>
        <dsp:cNvPr id="0" name=""/>
        <dsp:cNvSpPr/>
      </dsp:nvSpPr>
      <dsp:spPr>
        <a:xfrm>
          <a:off x="5239190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Allows users to interact with applications through voice input.</a:t>
          </a:r>
          <a:endParaRPr lang="en-US" sz="2200" kern="1200" dirty="0"/>
        </a:p>
      </dsp:txBody>
      <dsp:txXfrm>
        <a:off x="5344914" y="1730053"/>
        <a:ext cx="2280936" cy="1954325"/>
      </dsp:txXfrm>
    </dsp:sp>
    <dsp:sp modelId="{ED52DD4A-6350-4864-BE84-DEDA3F223750}">
      <dsp:nvSpPr>
        <dsp:cNvPr id="0" name=""/>
        <dsp:cNvSpPr/>
      </dsp:nvSpPr>
      <dsp:spPr>
        <a:xfrm>
          <a:off x="7856194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Useful for users with disabilities. </a:t>
          </a:r>
          <a:endParaRPr lang="en-US" sz="2200" kern="1200"/>
        </a:p>
      </dsp:txBody>
      <dsp:txXfrm>
        <a:off x="7961918" y="1730053"/>
        <a:ext cx="2280936" cy="195432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3222E-7096-4DF0-AF9C-FF2513129B69}">
      <dsp:nvSpPr>
        <dsp:cNvPr id="0" name=""/>
        <dsp:cNvSpPr/>
      </dsp:nvSpPr>
      <dsp:spPr>
        <a:xfrm>
          <a:off x="1139" y="401054"/>
          <a:ext cx="3594494" cy="14377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Signal Processing</a:t>
          </a:r>
          <a:endParaRPr lang="en-US" sz="2800" kern="1200" dirty="0"/>
        </a:p>
      </dsp:txBody>
      <dsp:txXfrm>
        <a:off x="720038" y="401054"/>
        <a:ext cx="2156697" cy="1437797"/>
      </dsp:txXfrm>
    </dsp:sp>
    <dsp:sp modelId="{946AA051-CEA8-418C-ACF7-6EBD2FB5813C}">
      <dsp:nvSpPr>
        <dsp:cNvPr id="0" name=""/>
        <dsp:cNvSpPr/>
      </dsp:nvSpPr>
      <dsp:spPr>
        <a:xfrm>
          <a:off x="1139" y="2018576"/>
          <a:ext cx="2875595" cy="226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Remove background noise and break audio down into smaller parts.</a:t>
          </a:r>
          <a:endParaRPr lang="en-US" sz="2800" kern="1200" dirty="0"/>
        </a:p>
      </dsp:txBody>
      <dsp:txXfrm>
        <a:off x="1139" y="2018576"/>
        <a:ext cx="2875595" cy="2266875"/>
      </dsp:txXfrm>
    </dsp:sp>
    <dsp:sp modelId="{6265EC02-39F2-47EC-A712-6A2BD51BF717}">
      <dsp:nvSpPr>
        <dsp:cNvPr id="0" name=""/>
        <dsp:cNvSpPr/>
      </dsp:nvSpPr>
      <dsp:spPr>
        <a:xfrm>
          <a:off x="3379633" y="401054"/>
          <a:ext cx="3594494" cy="14377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Feature</a:t>
          </a:r>
          <a:r>
            <a:rPr lang="en-US" sz="2800" b="1" i="0" kern="1200" dirty="0"/>
            <a:t> </a:t>
          </a:r>
          <a:r>
            <a:rPr lang="en-US" sz="2800" b="0" i="0" kern="1200" dirty="0"/>
            <a:t>Extraction</a:t>
          </a:r>
          <a:endParaRPr lang="en-US" sz="2800" b="0" kern="1200" dirty="0"/>
        </a:p>
      </dsp:txBody>
      <dsp:txXfrm>
        <a:off x="4098532" y="401054"/>
        <a:ext cx="2156697" cy="1437797"/>
      </dsp:txXfrm>
    </dsp:sp>
    <dsp:sp modelId="{F95EF5E1-34DE-4624-BD89-F647C9E7DF1D}">
      <dsp:nvSpPr>
        <dsp:cNvPr id="0" name=""/>
        <dsp:cNvSpPr/>
      </dsp:nvSpPr>
      <dsp:spPr>
        <a:xfrm>
          <a:off x="3379633" y="2018576"/>
          <a:ext cx="2875595" cy="226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b="0" i="0" kern="1200" dirty="0"/>
            <a:t>Important features such as frequency, pitch, and durations of speech</a:t>
          </a:r>
          <a:endParaRPr lang="en-US" sz="2800" kern="1200" dirty="0"/>
        </a:p>
      </dsp:txBody>
      <dsp:txXfrm>
        <a:off x="3379633" y="2018576"/>
        <a:ext cx="2875595" cy="2266875"/>
      </dsp:txXfrm>
    </dsp:sp>
    <dsp:sp modelId="{789ED08B-24F6-45C6-9C36-A020B8031FC6}">
      <dsp:nvSpPr>
        <dsp:cNvPr id="0" name=""/>
        <dsp:cNvSpPr/>
      </dsp:nvSpPr>
      <dsp:spPr>
        <a:xfrm>
          <a:off x="6758128" y="401054"/>
          <a:ext cx="3594494" cy="14377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Decoding</a:t>
          </a:r>
          <a:endParaRPr lang="en-US" sz="2800" b="0" kern="1200" dirty="0"/>
        </a:p>
      </dsp:txBody>
      <dsp:txXfrm>
        <a:off x="7477027" y="401054"/>
        <a:ext cx="2156697" cy="1437797"/>
      </dsp:txXfrm>
    </dsp:sp>
    <dsp:sp modelId="{D91E574C-9E80-4CB7-8BAB-98B04A6A5EFF}">
      <dsp:nvSpPr>
        <dsp:cNvPr id="0" name=""/>
        <dsp:cNvSpPr/>
      </dsp:nvSpPr>
      <dsp:spPr>
        <a:xfrm>
          <a:off x="6758128" y="2018576"/>
          <a:ext cx="2875595" cy="2266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Compare input to a large database of words and phrases.</a:t>
          </a:r>
          <a:endParaRPr lang="en-US" sz="2800" kern="1200" dirty="0"/>
        </a:p>
      </dsp:txBody>
      <dsp:txXfrm>
        <a:off x="6758128" y="2018576"/>
        <a:ext cx="2875595" cy="22668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F560F-A184-416A-ADDF-3FA92733DDD7}">
      <dsp:nvSpPr>
        <dsp:cNvPr id="0" name=""/>
        <dsp:cNvSpPr/>
      </dsp:nvSpPr>
      <dsp:spPr>
        <a:xfrm>
          <a:off x="501510" y="0"/>
          <a:ext cx="8800696" cy="5414433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B8837-67DA-4A91-A1C0-2E895043E7BD}">
      <dsp:nvSpPr>
        <dsp:cNvPr id="0" name=""/>
        <dsp:cNvSpPr/>
      </dsp:nvSpPr>
      <dsp:spPr>
        <a:xfrm>
          <a:off x="11122" y="1624329"/>
          <a:ext cx="333261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effectLst/>
            </a:rPr>
            <a:t>C</a:t>
          </a:r>
          <a:r>
            <a:rPr lang="en-GB" sz="2800" b="0" i="0" kern="1200" dirty="0">
              <a:solidFill>
                <a:schemeClr val="tx1"/>
              </a:solidFill>
              <a:effectLst/>
            </a:rPr>
            <a:t>onverts written text into spoken words.</a:t>
          </a:r>
          <a:endParaRPr lang="en-US" sz="2800" kern="1200" dirty="0"/>
        </a:p>
      </dsp:txBody>
      <dsp:txXfrm>
        <a:off x="116846" y="1730053"/>
        <a:ext cx="3121168" cy="1954325"/>
      </dsp:txXfrm>
    </dsp:sp>
    <dsp:sp modelId="{452EF039-2058-4E61-80EE-6A6EF3EBB3FF}">
      <dsp:nvSpPr>
        <dsp:cNvPr id="0" name=""/>
        <dsp:cNvSpPr/>
      </dsp:nvSpPr>
      <dsp:spPr>
        <a:xfrm>
          <a:off x="3510572" y="1624329"/>
          <a:ext cx="333261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effectLst/>
            </a:rPr>
            <a:t>A</a:t>
          </a:r>
          <a:r>
            <a:rPr lang="en-GB" sz="2800" b="0" i="0" kern="1200" dirty="0">
              <a:solidFill>
                <a:schemeClr val="tx1"/>
              </a:solidFill>
              <a:effectLst/>
            </a:rPr>
            <a:t>llows devices to read text and generate realistic human-like voice. </a:t>
          </a:r>
          <a:endParaRPr lang="en-US" sz="2800" kern="1200" dirty="0"/>
        </a:p>
      </dsp:txBody>
      <dsp:txXfrm>
        <a:off x="3616296" y="1730053"/>
        <a:ext cx="3121168" cy="1954325"/>
      </dsp:txXfrm>
    </dsp:sp>
    <dsp:sp modelId="{A37287FE-0665-4C42-AB43-834B28312CF3}">
      <dsp:nvSpPr>
        <dsp:cNvPr id="0" name=""/>
        <dsp:cNvSpPr/>
      </dsp:nvSpPr>
      <dsp:spPr>
        <a:xfrm>
          <a:off x="7010021" y="1624329"/>
          <a:ext cx="333261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0" i="0" kern="1200" dirty="0">
              <a:solidFill>
                <a:schemeClr val="tx1"/>
              </a:solidFill>
              <a:effectLst/>
            </a:rPr>
            <a:t>Useful for users with visual disability.</a:t>
          </a:r>
          <a:endParaRPr lang="en-US" sz="2800" kern="1200" dirty="0"/>
        </a:p>
      </dsp:txBody>
      <dsp:txXfrm>
        <a:off x="7115745" y="1730053"/>
        <a:ext cx="3121168" cy="19543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80EF1-8E85-4DE2-832E-19EFF35C766C}">
      <dsp:nvSpPr>
        <dsp:cNvPr id="0" name=""/>
        <dsp:cNvSpPr/>
      </dsp:nvSpPr>
      <dsp:spPr>
        <a:xfrm>
          <a:off x="440350" y="413371"/>
          <a:ext cx="2147959" cy="1087130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24694" r="24694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03B9D-84D4-4FB1-9958-E87263B2B645}">
      <dsp:nvSpPr>
        <dsp:cNvPr id="0" name=""/>
        <dsp:cNvSpPr/>
      </dsp:nvSpPr>
      <dsp:spPr>
        <a:xfrm>
          <a:off x="133863" y="1537462"/>
          <a:ext cx="275580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Customer service</a:t>
          </a:r>
          <a:endParaRPr lang="en-US" sz="1800" kern="1200" dirty="0"/>
        </a:p>
      </dsp:txBody>
      <dsp:txXfrm>
        <a:off x="133863" y="1537462"/>
        <a:ext cx="2755807" cy="1022404"/>
      </dsp:txXfrm>
    </dsp:sp>
    <dsp:sp modelId="{E681D96C-87C9-4A69-8CF2-EED9BD76B340}">
      <dsp:nvSpPr>
        <dsp:cNvPr id="0" name=""/>
        <dsp:cNvSpPr/>
      </dsp:nvSpPr>
      <dsp:spPr>
        <a:xfrm>
          <a:off x="4696715" y="350200"/>
          <a:ext cx="1917325" cy="1178346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19271" r="19271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F3A72-B2ED-46D3-AFAC-6DFD3030CD9F}">
      <dsp:nvSpPr>
        <dsp:cNvPr id="0" name=""/>
        <dsp:cNvSpPr/>
      </dsp:nvSpPr>
      <dsp:spPr>
        <a:xfrm>
          <a:off x="4195902" y="1538980"/>
          <a:ext cx="275580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Virtual assistants</a:t>
          </a:r>
          <a:endParaRPr lang="en-GB" sz="1800" kern="1200" dirty="0"/>
        </a:p>
      </dsp:txBody>
      <dsp:txXfrm>
        <a:off x="4195902" y="1538980"/>
        <a:ext cx="2755807" cy="1022404"/>
      </dsp:txXfrm>
    </dsp:sp>
    <dsp:sp modelId="{0020E8C1-0A61-436E-83CE-07333E57067D}">
      <dsp:nvSpPr>
        <dsp:cNvPr id="0" name=""/>
        <dsp:cNvSpPr/>
      </dsp:nvSpPr>
      <dsp:spPr>
        <a:xfrm>
          <a:off x="8869495" y="391408"/>
          <a:ext cx="1650039" cy="1121136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16027" r="16027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83BCA-CEDF-4DA3-817A-2D6DED596B86}">
      <dsp:nvSpPr>
        <dsp:cNvPr id="0" name=""/>
        <dsp:cNvSpPr/>
      </dsp:nvSpPr>
      <dsp:spPr>
        <a:xfrm>
          <a:off x="8338024" y="1642244"/>
          <a:ext cx="275580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Content creation</a:t>
          </a:r>
        </a:p>
      </dsp:txBody>
      <dsp:txXfrm>
        <a:off x="8338024" y="1642244"/>
        <a:ext cx="2755807" cy="1022404"/>
      </dsp:txXfrm>
    </dsp:sp>
    <dsp:sp modelId="{D4DE5D70-82DD-49FA-A6CB-F643A8EC1FC0}">
      <dsp:nvSpPr>
        <dsp:cNvPr id="0" name=""/>
        <dsp:cNvSpPr/>
      </dsp:nvSpPr>
      <dsp:spPr>
        <a:xfrm>
          <a:off x="2320062" y="2621799"/>
          <a:ext cx="2100972" cy="1218979"/>
        </a:xfrm>
        <a:prstGeom prst="round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l="20990" r="2099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7C4D9-64D8-4B61-83F5-1988E67D15FA}">
      <dsp:nvSpPr>
        <dsp:cNvPr id="0" name=""/>
        <dsp:cNvSpPr/>
      </dsp:nvSpPr>
      <dsp:spPr>
        <a:xfrm>
          <a:off x="1251814" y="3953232"/>
          <a:ext cx="408545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Smart devices</a:t>
          </a:r>
        </a:p>
      </dsp:txBody>
      <dsp:txXfrm>
        <a:off x="1251814" y="3953232"/>
        <a:ext cx="4085457" cy="1022404"/>
      </dsp:txXfrm>
    </dsp:sp>
    <dsp:sp modelId="{494B7090-DAB8-43BF-B5DC-1665D57461C6}">
      <dsp:nvSpPr>
        <dsp:cNvPr id="0" name=""/>
        <dsp:cNvSpPr/>
      </dsp:nvSpPr>
      <dsp:spPr>
        <a:xfrm>
          <a:off x="7157199" y="2557493"/>
          <a:ext cx="1759197" cy="1091820"/>
        </a:xfrm>
        <a:prstGeom prst="roundRect">
          <a:avLst/>
        </a:prstGeom>
        <a:blipFill dpi="0"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18968" r="18968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1AA3A-97A3-47F8-B49F-DF559D1C30A8}">
      <dsp:nvSpPr>
        <dsp:cNvPr id="0" name=""/>
        <dsp:cNvSpPr/>
      </dsp:nvSpPr>
      <dsp:spPr>
        <a:xfrm>
          <a:off x="5579127" y="3953238"/>
          <a:ext cx="4883869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Games</a:t>
          </a:r>
        </a:p>
      </dsp:txBody>
      <dsp:txXfrm>
        <a:off x="5579127" y="3953238"/>
        <a:ext cx="4883869" cy="102240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F560F-A184-416A-ADDF-3FA92733DDD7}">
      <dsp:nvSpPr>
        <dsp:cNvPr id="0" name=""/>
        <dsp:cNvSpPr/>
      </dsp:nvSpPr>
      <dsp:spPr>
        <a:xfrm>
          <a:off x="422069" y="0"/>
          <a:ext cx="7406640" cy="5414433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B8837-67DA-4A91-A1C0-2E895043E7BD}">
      <dsp:nvSpPr>
        <dsp:cNvPr id="0" name=""/>
        <dsp:cNvSpPr/>
      </dsp:nvSpPr>
      <dsp:spPr>
        <a:xfrm>
          <a:off x="106" y="1624329"/>
          <a:ext cx="4250479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effectLst/>
            </a:rPr>
            <a:t>C</a:t>
          </a:r>
          <a:r>
            <a:rPr lang="en-GB" sz="2700" kern="1200" dirty="0">
              <a:solidFill>
                <a:schemeClr val="tx1"/>
              </a:solidFill>
              <a:effectLst/>
            </a:rPr>
            <a:t>onverting text from one language to another. </a:t>
          </a:r>
          <a:endParaRPr lang="en-US" sz="2700" kern="1200" dirty="0"/>
        </a:p>
      </dsp:txBody>
      <dsp:txXfrm>
        <a:off x="105830" y="1730053"/>
        <a:ext cx="4039031" cy="1954325"/>
      </dsp:txXfrm>
    </dsp:sp>
    <dsp:sp modelId="{D942ADB2-C2E6-4C3F-8268-64CC18852E34}">
      <dsp:nvSpPr>
        <dsp:cNvPr id="0" name=""/>
        <dsp:cNvSpPr/>
      </dsp:nvSpPr>
      <dsp:spPr>
        <a:xfrm>
          <a:off x="4463109" y="1624329"/>
          <a:ext cx="4250479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>
              <a:effectLst/>
            </a:rPr>
            <a:t>U</a:t>
          </a:r>
          <a:r>
            <a:rPr lang="en-GB" sz="2700" kern="1200" dirty="0">
              <a:solidFill>
                <a:schemeClr val="tx1"/>
              </a:solidFill>
              <a:effectLst/>
            </a:rPr>
            <a:t>se artificial intelligence and natural language processing to translate text.</a:t>
          </a:r>
          <a:endParaRPr lang="en-GB" sz="2700" b="0" i="0" kern="1200" dirty="0">
            <a:solidFill>
              <a:schemeClr val="tx1"/>
            </a:solidFill>
            <a:effectLst/>
            <a:latin typeface="DM Sans"/>
          </a:endParaRPr>
        </a:p>
      </dsp:txBody>
      <dsp:txXfrm>
        <a:off x="4568833" y="1730053"/>
        <a:ext cx="4039031" cy="19543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F560F-A184-416A-ADDF-3FA92733DDD7}">
      <dsp:nvSpPr>
        <dsp:cNvPr id="0" name=""/>
        <dsp:cNvSpPr/>
      </dsp:nvSpPr>
      <dsp:spPr>
        <a:xfrm>
          <a:off x="508645" y="0"/>
          <a:ext cx="8925912" cy="5414433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B8837-67DA-4A91-A1C0-2E895043E7BD}">
      <dsp:nvSpPr>
        <dsp:cNvPr id="0" name=""/>
        <dsp:cNvSpPr/>
      </dsp:nvSpPr>
      <dsp:spPr>
        <a:xfrm>
          <a:off x="5255" y="1624329"/>
          <a:ext cx="252784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Stands for natural language processing.</a:t>
          </a:r>
          <a:endParaRPr lang="en-US" sz="2200" kern="1200" dirty="0"/>
        </a:p>
      </dsp:txBody>
      <dsp:txXfrm>
        <a:off x="110979" y="1730053"/>
        <a:ext cx="2316398" cy="1954325"/>
      </dsp:txXfrm>
    </dsp:sp>
    <dsp:sp modelId="{D942ADB2-C2E6-4C3F-8268-64CC18852E34}">
      <dsp:nvSpPr>
        <dsp:cNvPr id="0" name=""/>
        <dsp:cNvSpPr/>
      </dsp:nvSpPr>
      <dsp:spPr>
        <a:xfrm>
          <a:off x="2659494" y="1624329"/>
          <a:ext cx="252784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Branch of artificial intelligence</a:t>
          </a:r>
          <a:endParaRPr lang="en-GB" sz="2200" b="0" i="0" kern="1200" dirty="0">
            <a:solidFill>
              <a:schemeClr val="tx1"/>
            </a:solidFill>
            <a:effectLst/>
            <a:latin typeface="DM Sans"/>
          </a:endParaRPr>
        </a:p>
      </dsp:txBody>
      <dsp:txXfrm>
        <a:off x="2765218" y="1730053"/>
        <a:ext cx="2316398" cy="1954325"/>
      </dsp:txXfrm>
    </dsp:sp>
    <dsp:sp modelId="{FC2A1307-6D41-47CF-B986-688D28F38C70}">
      <dsp:nvSpPr>
        <dsp:cNvPr id="0" name=""/>
        <dsp:cNvSpPr/>
      </dsp:nvSpPr>
      <dsp:spPr>
        <a:xfrm>
          <a:off x="5313733" y="1624329"/>
          <a:ext cx="252784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 Focuses on the interaction between computers and human language.</a:t>
          </a:r>
          <a:endParaRPr lang="en-GB" sz="2200" b="0" i="0" kern="1200" dirty="0">
            <a:solidFill>
              <a:schemeClr val="tx1"/>
            </a:solidFill>
            <a:effectLst/>
            <a:latin typeface="DM Sans"/>
          </a:endParaRPr>
        </a:p>
      </dsp:txBody>
      <dsp:txXfrm>
        <a:off x="5419457" y="1730053"/>
        <a:ext cx="2316398" cy="1954325"/>
      </dsp:txXfrm>
    </dsp:sp>
    <dsp:sp modelId="{C75B251A-51CE-404C-8472-A968C3643234}">
      <dsp:nvSpPr>
        <dsp:cNvPr id="0" name=""/>
        <dsp:cNvSpPr/>
      </dsp:nvSpPr>
      <dsp:spPr>
        <a:xfrm>
          <a:off x="7967971" y="1624329"/>
          <a:ext cx="2527846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0" i="0" kern="1200" dirty="0">
              <a:solidFill>
                <a:schemeClr val="tx1"/>
              </a:solidFill>
              <a:effectLst/>
              <a:latin typeface="+mn-lt"/>
            </a:rPr>
            <a:t>Enables computers to understand, interpret, and respond to languages</a:t>
          </a:r>
        </a:p>
      </dsp:txBody>
      <dsp:txXfrm>
        <a:off x="8073695" y="1730053"/>
        <a:ext cx="2316398" cy="19543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61AD5F-2E89-4660-AE3D-078B3027A29F}">
      <dsp:nvSpPr>
        <dsp:cNvPr id="0" name=""/>
        <dsp:cNvSpPr/>
      </dsp:nvSpPr>
      <dsp:spPr>
        <a:xfrm>
          <a:off x="358541" y="1541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16553-7CA1-45E7-B3C5-FFE7775BD808}">
      <dsp:nvSpPr>
        <dsp:cNvPr id="0" name=""/>
        <dsp:cNvSpPr/>
      </dsp:nvSpPr>
      <dsp:spPr>
        <a:xfrm>
          <a:off x="358541" y="1547312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Translation</a:t>
          </a:r>
        </a:p>
      </dsp:txBody>
      <dsp:txXfrm>
        <a:off x="358541" y="1547312"/>
        <a:ext cx="2243498" cy="832338"/>
      </dsp:txXfrm>
    </dsp:sp>
    <dsp:sp modelId="{454EC635-12DA-4B7B-A9A3-8D6396B897AB}">
      <dsp:nvSpPr>
        <dsp:cNvPr id="0" name=""/>
        <dsp:cNvSpPr/>
      </dsp:nvSpPr>
      <dsp:spPr>
        <a:xfrm>
          <a:off x="2826484" y="1541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2FAE70-6D98-45E9-B5A5-6D3FBE42A2FD}">
      <dsp:nvSpPr>
        <dsp:cNvPr id="0" name=""/>
        <dsp:cNvSpPr/>
      </dsp:nvSpPr>
      <dsp:spPr>
        <a:xfrm>
          <a:off x="2826484" y="1547312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Smart assistants</a:t>
          </a:r>
        </a:p>
      </dsp:txBody>
      <dsp:txXfrm>
        <a:off x="2826484" y="1547312"/>
        <a:ext cx="2243498" cy="832338"/>
      </dsp:txXfrm>
    </dsp:sp>
    <dsp:sp modelId="{E93A8F9C-DF6C-4B61-890F-C25226914D0D}">
      <dsp:nvSpPr>
        <dsp:cNvPr id="0" name=""/>
        <dsp:cNvSpPr/>
      </dsp:nvSpPr>
      <dsp:spPr>
        <a:xfrm>
          <a:off x="5294427" y="1541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72A39-4672-4A9E-A3FD-09F877A09D57}">
      <dsp:nvSpPr>
        <dsp:cNvPr id="0" name=""/>
        <dsp:cNvSpPr/>
      </dsp:nvSpPr>
      <dsp:spPr>
        <a:xfrm>
          <a:off x="5294427" y="1547312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Chatbots</a:t>
          </a:r>
        </a:p>
      </dsp:txBody>
      <dsp:txXfrm>
        <a:off x="5294427" y="1547312"/>
        <a:ext cx="2243498" cy="832338"/>
      </dsp:txXfrm>
    </dsp:sp>
    <dsp:sp modelId="{E643EBDC-2627-43B4-900D-3E8AFE7AD733}">
      <dsp:nvSpPr>
        <dsp:cNvPr id="0" name=""/>
        <dsp:cNvSpPr/>
      </dsp:nvSpPr>
      <dsp:spPr>
        <a:xfrm>
          <a:off x="7762369" y="1541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F0B64-7116-4016-AC0E-FE37E553649F}">
      <dsp:nvSpPr>
        <dsp:cNvPr id="0" name=""/>
        <dsp:cNvSpPr/>
      </dsp:nvSpPr>
      <dsp:spPr>
        <a:xfrm>
          <a:off x="7762369" y="1547312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Search engines</a:t>
          </a:r>
        </a:p>
      </dsp:txBody>
      <dsp:txXfrm>
        <a:off x="7762369" y="1547312"/>
        <a:ext cx="2243498" cy="832338"/>
      </dsp:txXfrm>
    </dsp:sp>
    <dsp:sp modelId="{3E35C7D9-5CBC-4FD1-BDCB-B71AF5901B6E}">
      <dsp:nvSpPr>
        <dsp:cNvPr id="0" name=""/>
        <dsp:cNvSpPr/>
      </dsp:nvSpPr>
      <dsp:spPr>
        <a:xfrm>
          <a:off x="358541" y="2604000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552115-212B-483B-9A7B-67D74B88006B}">
      <dsp:nvSpPr>
        <dsp:cNvPr id="0" name=""/>
        <dsp:cNvSpPr/>
      </dsp:nvSpPr>
      <dsp:spPr>
        <a:xfrm>
          <a:off x="358541" y="4149771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Auto correct</a:t>
          </a:r>
        </a:p>
      </dsp:txBody>
      <dsp:txXfrm>
        <a:off x="358541" y="4149771"/>
        <a:ext cx="2243498" cy="832338"/>
      </dsp:txXfrm>
    </dsp:sp>
    <dsp:sp modelId="{DE78E332-6FD3-4C2D-8B29-147FA11C15D1}">
      <dsp:nvSpPr>
        <dsp:cNvPr id="0" name=""/>
        <dsp:cNvSpPr/>
      </dsp:nvSpPr>
      <dsp:spPr>
        <a:xfrm>
          <a:off x="2826484" y="2604000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64E9B-81F8-46FD-8616-E2739D38A375}">
      <dsp:nvSpPr>
        <dsp:cNvPr id="0" name=""/>
        <dsp:cNvSpPr/>
      </dsp:nvSpPr>
      <dsp:spPr>
        <a:xfrm>
          <a:off x="2826484" y="4149771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Text analysis</a:t>
          </a:r>
        </a:p>
      </dsp:txBody>
      <dsp:txXfrm>
        <a:off x="2826484" y="4149771"/>
        <a:ext cx="2243498" cy="832338"/>
      </dsp:txXfrm>
    </dsp:sp>
    <dsp:sp modelId="{88D48F1C-81F9-416B-AED9-63246ACF79F1}">
      <dsp:nvSpPr>
        <dsp:cNvPr id="0" name=""/>
        <dsp:cNvSpPr/>
      </dsp:nvSpPr>
      <dsp:spPr>
        <a:xfrm>
          <a:off x="5294427" y="2604000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41901-9ACF-483F-AD90-6A47231F2550}">
      <dsp:nvSpPr>
        <dsp:cNvPr id="0" name=""/>
        <dsp:cNvSpPr/>
      </dsp:nvSpPr>
      <dsp:spPr>
        <a:xfrm>
          <a:off x="5294427" y="4149771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Email filtering</a:t>
          </a:r>
          <a:endParaRPr lang="en-US" sz="2400" kern="1200" dirty="0"/>
        </a:p>
      </dsp:txBody>
      <dsp:txXfrm>
        <a:off x="5294427" y="4149771"/>
        <a:ext cx="2243498" cy="832338"/>
      </dsp:txXfrm>
    </dsp:sp>
    <dsp:sp modelId="{7229EC87-EA96-4142-AF54-27E93515E614}">
      <dsp:nvSpPr>
        <dsp:cNvPr id="0" name=""/>
        <dsp:cNvSpPr/>
      </dsp:nvSpPr>
      <dsp:spPr>
        <a:xfrm>
          <a:off x="7762369" y="2604000"/>
          <a:ext cx="2243498" cy="1545770"/>
        </a:xfrm>
        <a:prstGeom prst="roundRect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81E1D-7A89-4A3E-AD70-7A152F232626}">
      <dsp:nvSpPr>
        <dsp:cNvPr id="0" name=""/>
        <dsp:cNvSpPr/>
      </dsp:nvSpPr>
      <dsp:spPr>
        <a:xfrm>
          <a:off x="7762369" y="4149771"/>
          <a:ext cx="2243498" cy="832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Speech recognition</a:t>
          </a:r>
          <a:endParaRPr lang="en-US" sz="2400" kern="1200" dirty="0"/>
        </a:p>
      </dsp:txBody>
      <dsp:txXfrm>
        <a:off x="7762369" y="4149771"/>
        <a:ext cx="2243498" cy="83233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33450-606B-4AFC-BD2E-EE515BFDA0FA}">
      <dsp:nvSpPr>
        <dsp:cNvPr id="0" name=""/>
        <dsp:cNvSpPr/>
      </dsp:nvSpPr>
      <dsp:spPr>
        <a:xfrm>
          <a:off x="8276" y="356718"/>
          <a:ext cx="2473629" cy="1484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User </a:t>
          </a:r>
          <a:r>
            <a:rPr lang="en-GB" sz="2900" b="0" kern="1200" dirty="0"/>
            <a:t>speaking</a:t>
          </a:r>
          <a:endParaRPr lang="en-US" sz="2900" b="0" kern="1200" dirty="0"/>
        </a:p>
      </dsp:txBody>
      <dsp:txXfrm>
        <a:off x="51746" y="400188"/>
        <a:ext cx="2386689" cy="1397237"/>
      </dsp:txXfrm>
    </dsp:sp>
    <dsp:sp modelId="{307AFC67-AD7D-44F0-B724-25B115F17B78}">
      <dsp:nvSpPr>
        <dsp:cNvPr id="0" name=""/>
        <dsp:cNvSpPr/>
      </dsp:nvSpPr>
      <dsp:spPr>
        <a:xfrm>
          <a:off x="2699584" y="792077"/>
          <a:ext cx="524409" cy="613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699584" y="914769"/>
        <a:ext cx="367086" cy="368076"/>
      </dsp:txXfrm>
    </dsp:sp>
    <dsp:sp modelId="{0EBDDDEF-7C3E-4D32-8D4E-ACCCBA3529DE}">
      <dsp:nvSpPr>
        <dsp:cNvPr id="0" name=""/>
        <dsp:cNvSpPr/>
      </dsp:nvSpPr>
      <dsp:spPr>
        <a:xfrm>
          <a:off x="3471357" y="356718"/>
          <a:ext cx="2473629" cy="1484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Turning voice into text</a:t>
          </a:r>
          <a:endParaRPr lang="en-US" sz="2900" kern="1200" dirty="0"/>
        </a:p>
      </dsp:txBody>
      <dsp:txXfrm>
        <a:off x="3514827" y="400188"/>
        <a:ext cx="2386689" cy="1397237"/>
      </dsp:txXfrm>
    </dsp:sp>
    <dsp:sp modelId="{181BAF77-E32A-4281-8298-BD88ECB4C911}">
      <dsp:nvSpPr>
        <dsp:cNvPr id="0" name=""/>
        <dsp:cNvSpPr/>
      </dsp:nvSpPr>
      <dsp:spPr>
        <a:xfrm>
          <a:off x="6162666" y="792077"/>
          <a:ext cx="524409" cy="613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6162666" y="914769"/>
        <a:ext cx="367086" cy="368076"/>
      </dsp:txXfrm>
    </dsp:sp>
    <dsp:sp modelId="{0FCF2B51-2DAA-4F31-B6EC-A6D7E5D5430A}">
      <dsp:nvSpPr>
        <dsp:cNvPr id="0" name=""/>
        <dsp:cNvSpPr/>
      </dsp:nvSpPr>
      <dsp:spPr>
        <a:xfrm>
          <a:off x="6934438" y="356718"/>
          <a:ext cx="2473629" cy="1484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Sending message to other user</a:t>
          </a:r>
          <a:endParaRPr lang="en-US" sz="2900" kern="1200" dirty="0"/>
        </a:p>
      </dsp:txBody>
      <dsp:txXfrm>
        <a:off x="6977908" y="400188"/>
        <a:ext cx="2386689" cy="1397237"/>
      </dsp:txXfrm>
    </dsp:sp>
    <dsp:sp modelId="{853DEACA-0D41-4D94-8427-7A720EB7D60B}">
      <dsp:nvSpPr>
        <dsp:cNvPr id="0" name=""/>
        <dsp:cNvSpPr/>
      </dsp:nvSpPr>
      <dsp:spPr>
        <a:xfrm rot="5400000">
          <a:off x="7909048" y="2014050"/>
          <a:ext cx="524409" cy="613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-5400000">
        <a:off x="7987215" y="2058576"/>
        <a:ext cx="368076" cy="367086"/>
      </dsp:txXfrm>
    </dsp:sp>
    <dsp:sp modelId="{464C0D2D-7286-4AF8-99CD-C122F2D40D55}">
      <dsp:nvSpPr>
        <dsp:cNvPr id="0" name=""/>
        <dsp:cNvSpPr/>
      </dsp:nvSpPr>
      <dsp:spPr>
        <a:xfrm>
          <a:off x="6934438" y="2830348"/>
          <a:ext cx="2473629" cy="1484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Translating to selected language</a:t>
          </a:r>
          <a:endParaRPr lang="en-US" sz="2900" kern="1200" dirty="0"/>
        </a:p>
      </dsp:txBody>
      <dsp:txXfrm>
        <a:off x="6977908" y="2873818"/>
        <a:ext cx="2386689" cy="1397237"/>
      </dsp:txXfrm>
    </dsp:sp>
    <dsp:sp modelId="{90FAE0E5-9DC4-432C-94E6-3144B7CDFB3E}">
      <dsp:nvSpPr>
        <dsp:cNvPr id="0" name=""/>
        <dsp:cNvSpPr/>
      </dsp:nvSpPr>
      <dsp:spPr>
        <a:xfrm rot="10800000">
          <a:off x="6192349" y="3265707"/>
          <a:ext cx="524409" cy="613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6349672" y="3388399"/>
        <a:ext cx="367086" cy="368076"/>
      </dsp:txXfrm>
    </dsp:sp>
    <dsp:sp modelId="{962774EE-F54E-4DD0-B67E-685F469EAACB}">
      <dsp:nvSpPr>
        <dsp:cNvPr id="0" name=""/>
        <dsp:cNvSpPr/>
      </dsp:nvSpPr>
      <dsp:spPr>
        <a:xfrm>
          <a:off x="3471357" y="2830348"/>
          <a:ext cx="2473629" cy="1484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Turning text into voice</a:t>
          </a:r>
          <a:endParaRPr lang="en-US" sz="2900" kern="1200" dirty="0"/>
        </a:p>
      </dsp:txBody>
      <dsp:txXfrm>
        <a:off x="3514827" y="2873818"/>
        <a:ext cx="2386689" cy="1397237"/>
      </dsp:txXfrm>
    </dsp:sp>
    <dsp:sp modelId="{A59E0773-4972-49FD-8417-F000C365D265}">
      <dsp:nvSpPr>
        <dsp:cNvPr id="0" name=""/>
        <dsp:cNvSpPr/>
      </dsp:nvSpPr>
      <dsp:spPr>
        <a:xfrm rot="10800000">
          <a:off x="2729268" y="3265707"/>
          <a:ext cx="524409" cy="61346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886591" y="3388399"/>
        <a:ext cx="367086" cy="368076"/>
      </dsp:txXfrm>
    </dsp:sp>
    <dsp:sp modelId="{7390058B-3190-4126-BE42-F878712AD84E}">
      <dsp:nvSpPr>
        <dsp:cNvPr id="0" name=""/>
        <dsp:cNvSpPr/>
      </dsp:nvSpPr>
      <dsp:spPr>
        <a:xfrm>
          <a:off x="8276" y="2830348"/>
          <a:ext cx="2473629" cy="14841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Other user listening</a:t>
          </a:r>
          <a:endParaRPr lang="en-US" sz="2900" kern="1200" dirty="0"/>
        </a:p>
      </dsp:txBody>
      <dsp:txXfrm>
        <a:off x="51746" y="2873818"/>
        <a:ext cx="2386689" cy="139723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0F6FBC-4C69-4B05-B170-597ECF8E0A32}">
      <dsp:nvSpPr>
        <dsp:cNvPr id="0" name=""/>
        <dsp:cNvSpPr/>
      </dsp:nvSpPr>
      <dsp:spPr>
        <a:xfrm>
          <a:off x="3369947" y="621937"/>
          <a:ext cx="5113471" cy="159795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352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b="0" i="0" u="none" kern="1200" dirty="0">
              <a:solidFill>
                <a:schemeClr val="tx1"/>
              </a:solidFill>
              <a:effectLst/>
            </a:rPr>
            <a:t>Multi-platform Support</a:t>
          </a:r>
          <a:endParaRPr lang="en-US" sz="2600" b="0" i="0" u="none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>
              <a:solidFill>
                <a:schemeClr val="tx1"/>
              </a:solidFill>
              <a:effectLst/>
            </a:rPr>
            <a:t>Expand supported platforms like desktop computers and mobile devices.</a:t>
          </a:r>
          <a:endParaRPr lang="en-US" sz="2000" i="1" kern="1200" dirty="0"/>
        </a:p>
      </dsp:txBody>
      <dsp:txXfrm>
        <a:off x="3369947" y="621937"/>
        <a:ext cx="5113471" cy="1597959"/>
      </dsp:txXfrm>
    </dsp:sp>
    <dsp:sp modelId="{5D080816-AEE5-434E-B9E0-14682C4B96A2}">
      <dsp:nvSpPr>
        <dsp:cNvPr id="0" name=""/>
        <dsp:cNvSpPr/>
      </dsp:nvSpPr>
      <dsp:spPr>
        <a:xfrm>
          <a:off x="2205798" y="495810"/>
          <a:ext cx="2136450" cy="163149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6031" b="6031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4A46A-FB17-4A18-9F59-8ECD5AD2AF78}">
      <dsp:nvSpPr>
        <dsp:cNvPr id="0" name=""/>
        <dsp:cNvSpPr/>
      </dsp:nvSpPr>
      <dsp:spPr>
        <a:xfrm>
          <a:off x="692037" y="2731003"/>
          <a:ext cx="5113471" cy="159795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352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  <a:effectLst/>
            </a:rPr>
            <a:t>Voice Changing Functionality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>
              <a:solidFill>
                <a:schemeClr val="tx1"/>
              </a:solidFill>
              <a:effectLst/>
            </a:rPr>
            <a:t>Users shall hear other person translated voice.</a:t>
          </a:r>
        </a:p>
      </dsp:txBody>
      <dsp:txXfrm>
        <a:off x="692037" y="2731003"/>
        <a:ext cx="5113471" cy="1597959"/>
      </dsp:txXfrm>
    </dsp:sp>
    <dsp:sp modelId="{29E754E2-E4A7-4AC3-BD22-D2AFBC82290D}">
      <dsp:nvSpPr>
        <dsp:cNvPr id="0" name=""/>
        <dsp:cNvSpPr/>
      </dsp:nvSpPr>
      <dsp:spPr>
        <a:xfrm>
          <a:off x="0" y="2495845"/>
          <a:ext cx="1618730" cy="1897707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5949" b="15949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2F9A0A-84C1-43F2-A214-67CAD0025F4F}">
      <dsp:nvSpPr>
        <dsp:cNvPr id="0" name=""/>
        <dsp:cNvSpPr/>
      </dsp:nvSpPr>
      <dsp:spPr>
        <a:xfrm>
          <a:off x="6017570" y="2688553"/>
          <a:ext cx="5113471" cy="1597959"/>
        </a:xfrm>
        <a:prstGeom prst="rect">
          <a:avLst/>
        </a:prstGeom>
        <a:noFill/>
        <a:ln w="12700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2352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>
              <a:solidFill>
                <a:schemeClr val="tx1"/>
              </a:solidFill>
              <a:effectLst/>
            </a:rPr>
            <a:t>Improved Translation Technology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i="1" kern="1200" dirty="0">
              <a:solidFill>
                <a:schemeClr val="tx1"/>
              </a:solidFill>
              <a:effectLst/>
            </a:rPr>
            <a:t>Enhance accuracy, speed and adding support for dialects.</a:t>
          </a:r>
        </a:p>
      </dsp:txBody>
      <dsp:txXfrm>
        <a:off x="6017570" y="2688553"/>
        <a:ext cx="5113471" cy="1597959"/>
      </dsp:txXfrm>
    </dsp:sp>
    <dsp:sp modelId="{7866F57C-AD45-410A-9F0C-B2978893B5C2}">
      <dsp:nvSpPr>
        <dsp:cNvPr id="0" name=""/>
        <dsp:cNvSpPr/>
      </dsp:nvSpPr>
      <dsp:spPr>
        <a:xfrm>
          <a:off x="5804508" y="2457737"/>
          <a:ext cx="1118571" cy="1677857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C9791-EBB6-40A3-88C6-414376A4B778}">
      <dsp:nvSpPr>
        <dsp:cNvPr id="0" name=""/>
        <dsp:cNvSpPr/>
      </dsp:nvSpPr>
      <dsp:spPr>
        <a:xfrm>
          <a:off x="5176880" y="1809231"/>
          <a:ext cx="4054564" cy="469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561"/>
              </a:lnTo>
              <a:lnTo>
                <a:pt x="4054564" y="234561"/>
              </a:lnTo>
              <a:lnTo>
                <a:pt x="4054564" y="4691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D8D99C-953F-4A58-B2E4-4A03C1FB1814}">
      <dsp:nvSpPr>
        <dsp:cNvPr id="0" name=""/>
        <dsp:cNvSpPr/>
      </dsp:nvSpPr>
      <dsp:spPr>
        <a:xfrm>
          <a:off x="5176880" y="1809231"/>
          <a:ext cx="1351521" cy="4691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4561"/>
              </a:lnTo>
              <a:lnTo>
                <a:pt x="1351521" y="234561"/>
              </a:lnTo>
              <a:lnTo>
                <a:pt x="1351521" y="4691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3A8C1B-4776-4230-BBAC-A67C0E29749B}">
      <dsp:nvSpPr>
        <dsp:cNvPr id="0" name=""/>
        <dsp:cNvSpPr/>
      </dsp:nvSpPr>
      <dsp:spPr>
        <a:xfrm>
          <a:off x="3825358" y="1809231"/>
          <a:ext cx="1351521" cy="469123"/>
        </a:xfrm>
        <a:custGeom>
          <a:avLst/>
          <a:gdLst/>
          <a:ahLst/>
          <a:cxnLst/>
          <a:rect l="0" t="0" r="0" b="0"/>
          <a:pathLst>
            <a:path>
              <a:moveTo>
                <a:pt x="1351521" y="0"/>
              </a:moveTo>
              <a:lnTo>
                <a:pt x="1351521" y="234561"/>
              </a:lnTo>
              <a:lnTo>
                <a:pt x="0" y="234561"/>
              </a:lnTo>
              <a:lnTo>
                <a:pt x="0" y="4691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BA81CB-BED6-4395-9911-5944E059D992}">
      <dsp:nvSpPr>
        <dsp:cNvPr id="0" name=""/>
        <dsp:cNvSpPr/>
      </dsp:nvSpPr>
      <dsp:spPr>
        <a:xfrm>
          <a:off x="1122315" y="1809231"/>
          <a:ext cx="4054564" cy="469123"/>
        </a:xfrm>
        <a:custGeom>
          <a:avLst/>
          <a:gdLst/>
          <a:ahLst/>
          <a:cxnLst/>
          <a:rect l="0" t="0" r="0" b="0"/>
          <a:pathLst>
            <a:path>
              <a:moveTo>
                <a:pt x="4054564" y="0"/>
              </a:moveTo>
              <a:lnTo>
                <a:pt x="4054564" y="234561"/>
              </a:lnTo>
              <a:lnTo>
                <a:pt x="0" y="234561"/>
              </a:lnTo>
              <a:lnTo>
                <a:pt x="0" y="46912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0F6CEA-91E0-44D6-9451-2B28798B8427}">
      <dsp:nvSpPr>
        <dsp:cNvPr id="0" name=""/>
        <dsp:cNvSpPr/>
      </dsp:nvSpPr>
      <dsp:spPr>
        <a:xfrm>
          <a:off x="1693249" y="692271"/>
          <a:ext cx="6967261" cy="11169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project is a video conference platform with live audio translation.</a:t>
          </a:r>
        </a:p>
      </dsp:txBody>
      <dsp:txXfrm>
        <a:off x="1693249" y="692271"/>
        <a:ext cx="6967261" cy="1116959"/>
      </dsp:txXfrm>
    </dsp:sp>
    <dsp:sp modelId="{76D1991F-88E0-4B2E-A885-E617A2967D55}">
      <dsp:nvSpPr>
        <dsp:cNvPr id="0" name=""/>
        <dsp:cNvSpPr/>
      </dsp:nvSpPr>
      <dsp:spPr>
        <a:xfrm>
          <a:off x="5355" y="2278354"/>
          <a:ext cx="2233919" cy="244804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Users Can communicate by video calls and text chat.</a:t>
          </a:r>
        </a:p>
      </dsp:txBody>
      <dsp:txXfrm>
        <a:off x="5355" y="2278354"/>
        <a:ext cx="2233919" cy="2448041"/>
      </dsp:txXfrm>
    </dsp:sp>
    <dsp:sp modelId="{D0D5AB29-803D-4D0D-A5D5-C56A0F3B0667}">
      <dsp:nvSpPr>
        <dsp:cNvPr id="0" name=""/>
        <dsp:cNvSpPr/>
      </dsp:nvSpPr>
      <dsp:spPr>
        <a:xfrm>
          <a:off x="2708398" y="2278354"/>
          <a:ext cx="2233919" cy="23673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Offers an instant auto translation.</a:t>
          </a:r>
        </a:p>
      </dsp:txBody>
      <dsp:txXfrm>
        <a:off x="2708398" y="2278354"/>
        <a:ext cx="2233919" cy="2367352"/>
      </dsp:txXfrm>
    </dsp:sp>
    <dsp:sp modelId="{777EC9F6-463F-41EB-B009-899ACD353756}">
      <dsp:nvSpPr>
        <dsp:cNvPr id="0" name=""/>
        <dsp:cNvSpPr/>
      </dsp:nvSpPr>
      <dsp:spPr>
        <a:xfrm>
          <a:off x="5411442" y="2278354"/>
          <a:ext cx="2233919" cy="236735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Supports multiple languages.</a:t>
          </a:r>
        </a:p>
      </dsp:txBody>
      <dsp:txXfrm>
        <a:off x="5411442" y="2278354"/>
        <a:ext cx="2233919" cy="2367352"/>
      </dsp:txXfrm>
    </dsp:sp>
    <dsp:sp modelId="{2DC23236-C83E-46B9-B445-D1BC7BCD7227}">
      <dsp:nvSpPr>
        <dsp:cNvPr id="0" name=""/>
        <dsp:cNvSpPr/>
      </dsp:nvSpPr>
      <dsp:spPr>
        <a:xfrm>
          <a:off x="8114485" y="2278354"/>
          <a:ext cx="2233919" cy="232683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76200" dist="38100" dir="5400000" algn="ctr" rotWithShape="0">
            <a:srgbClr val="000000">
              <a:alpha val="76000"/>
            </a:srgbClr>
          </a:outerShdw>
        </a:effectLst>
        <a:scene3d>
          <a:camera prst="orthographicFront">
            <a:rot lat="0" lon="0" rev="0"/>
          </a:camera>
          <a:lightRig rig="balanced" dir="t"/>
        </a:scene3d>
        <a:sp3d prstMaterial="matte">
          <a:bevelT w="254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Offers an audio multi-language chatbot.</a:t>
          </a:r>
          <a:endParaRPr lang="en-US" sz="2400" kern="1200" dirty="0"/>
        </a:p>
      </dsp:txBody>
      <dsp:txXfrm>
        <a:off x="8114485" y="2278354"/>
        <a:ext cx="2233919" cy="23268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80EF1-8E85-4DE2-832E-19EFF35C766C}">
      <dsp:nvSpPr>
        <dsp:cNvPr id="0" name=""/>
        <dsp:cNvSpPr/>
      </dsp:nvSpPr>
      <dsp:spPr>
        <a:xfrm>
          <a:off x="440350" y="413371"/>
          <a:ext cx="2147959" cy="1087130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603B9D-84D4-4FB1-9958-E87263B2B645}">
      <dsp:nvSpPr>
        <dsp:cNvPr id="0" name=""/>
        <dsp:cNvSpPr/>
      </dsp:nvSpPr>
      <dsp:spPr>
        <a:xfrm>
          <a:off x="133863" y="1537462"/>
          <a:ext cx="275580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Most people can’t speak multiple language</a:t>
          </a:r>
          <a:endParaRPr lang="en-US" sz="1800" kern="1200" dirty="0"/>
        </a:p>
      </dsp:txBody>
      <dsp:txXfrm>
        <a:off x="133863" y="1537462"/>
        <a:ext cx="2755807" cy="1022404"/>
      </dsp:txXfrm>
    </dsp:sp>
    <dsp:sp modelId="{E681D96C-87C9-4A69-8CF2-EED9BD76B340}">
      <dsp:nvSpPr>
        <dsp:cNvPr id="0" name=""/>
        <dsp:cNvSpPr/>
      </dsp:nvSpPr>
      <dsp:spPr>
        <a:xfrm>
          <a:off x="4696715" y="350200"/>
          <a:ext cx="1917325" cy="117834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F3A72-B2ED-46D3-AFAC-6DFD3030CD9F}">
      <dsp:nvSpPr>
        <dsp:cNvPr id="0" name=""/>
        <dsp:cNvSpPr/>
      </dsp:nvSpPr>
      <dsp:spPr>
        <a:xfrm>
          <a:off x="4195902" y="1538980"/>
          <a:ext cx="275580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Video conference platforms don’t support live audio translation.</a:t>
          </a:r>
        </a:p>
      </dsp:txBody>
      <dsp:txXfrm>
        <a:off x="4195902" y="1538980"/>
        <a:ext cx="2755807" cy="1022404"/>
      </dsp:txXfrm>
    </dsp:sp>
    <dsp:sp modelId="{0020E8C1-0A61-436E-83CE-07333E57067D}">
      <dsp:nvSpPr>
        <dsp:cNvPr id="0" name=""/>
        <dsp:cNvSpPr/>
      </dsp:nvSpPr>
      <dsp:spPr>
        <a:xfrm>
          <a:off x="8869495" y="391408"/>
          <a:ext cx="1650039" cy="112113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83BCA-CEDF-4DA3-817A-2D6DED596B86}">
      <dsp:nvSpPr>
        <dsp:cNvPr id="0" name=""/>
        <dsp:cNvSpPr/>
      </dsp:nvSpPr>
      <dsp:spPr>
        <a:xfrm>
          <a:off x="8338024" y="1642244"/>
          <a:ext cx="275580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Manual translation takes too much time.</a:t>
          </a:r>
        </a:p>
      </dsp:txBody>
      <dsp:txXfrm>
        <a:off x="8338024" y="1642244"/>
        <a:ext cx="2755807" cy="1022404"/>
      </dsp:txXfrm>
    </dsp:sp>
    <dsp:sp modelId="{D4DE5D70-82DD-49FA-A6CB-F643A8EC1FC0}">
      <dsp:nvSpPr>
        <dsp:cNvPr id="0" name=""/>
        <dsp:cNvSpPr/>
      </dsp:nvSpPr>
      <dsp:spPr>
        <a:xfrm>
          <a:off x="2320062" y="2621799"/>
          <a:ext cx="2100972" cy="1218979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7C4D9-64D8-4B61-83F5-1988E67D15FA}">
      <dsp:nvSpPr>
        <dsp:cNvPr id="0" name=""/>
        <dsp:cNvSpPr/>
      </dsp:nvSpPr>
      <dsp:spPr>
        <a:xfrm>
          <a:off x="1251814" y="3953232"/>
          <a:ext cx="4085457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People with sight disability can’t engage in communication.</a:t>
          </a:r>
        </a:p>
      </dsp:txBody>
      <dsp:txXfrm>
        <a:off x="1251814" y="3953232"/>
        <a:ext cx="4085457" cy="1022404"/>
      </dsp:txXfrm>
    </dsp:sp>
    <dsp:sp modelId="{494B7090-DAB8-43BF-B5DC-1665D57461C6}">
      <dsp:nvSpPr>
        <dsp:cNvPr id="0" name=""/>
        <dsp:cNvSpPr/>
      </dsp:nvSpPr>
      <dsp:spPr>
        <a:xfrm>
          <a:off x="7157199" y="2557493"/>
          <a:ext cx="1759197" cy="1091820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1AA3A-97A3-47F8-B49F-DF559D1C30A8}">
      <dsp:nvSpPr>
        <dsp:cNvPr id="0" name=""/>
        <dsp:cNvSpPr/>
      </dsp:nvSpPr>
      <dsp:spPr>
        <a:xfrm>
          <a:off x="5901639" y="3953238"/>
          <a:ext cx="4883869" cy="102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limit information exchange.</a:t>
          </a:r>
        </a:p>
      </dsp:txBody>
      <dsp:txXfrm>
        <a:off x="5901639" y="3953238"/>
        <a:ext cx="4883869" cy="10224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50D158-1B24-467A-8C2D-E91B491653D9}">
      <dsp:nvSpPr>
        <dsp:cNvPr id="0" name=""/>
        <dsp:cNvSpPr/>
      </dsp:nvSpPr>
      <dsp:spPr>
        <a:xfrm>
          <a:off x="3393876" y="337582"/>
          <a:ext cx="4551680" cy="455168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Businesses</a:t>
          </a:r>
        </a:p>
      </dsp:txBody>
      <dsp:txXfrm>
        <a:off x="5721735" y="1179643"/>
        <a:ext cx="1679786" cy="1354666"/>
      </dsp:txXfrm>
    </dsp:sp>
    <dsp:sp modelId="{94C37BBD-8EB1-4816-8407-3CDE97B8F21A}">
      <dsp:nvSpPr>
        <dsp:cNvPr id="0" name=""/>
        <dsp:cNvSpPr/>
      </dsp:nvSpPr>
      <dsp:spPr>
        <a:xfrm>
          <a:off x="3202055" y="529403"/>
          <a:ext cx="4551680" cy="455168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Professionals</a:t>
          </a:r>
        </a:p>
      </dsp:txBody>
      <dsp:txXfrm>
        <a:off x="5559175" y="2886523"/>
        <a:ext cx="1679786" cy="1354666"/>
      </dsp:txXfrm>
    </dsp:sp>
    <dsp:sp modelId="{89412234-913E-4761-830B-5C51B3D4B814}">
      <dsp:nvSpPr>
        <dsp:cNvPr id="0" name=""/>
        <dsp:cNvSpPr/>
      </dsp:nvSpPr>
      <dsp:spPr>
        <a:xfrm>
          <a:off x="3202055" y="529403"/>
          <a:ext cx="4551680" cy="455168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Education</a:t>
          </a:r>
        </a:p>
      </dsp:txBody>
      <dsp:txXfrm>
        <a:off x="3716828" y="2886523"/>
        <a:ext cx="1679786" cy="1354666"/>
      </dsp:txXfrm>
    </dsp:sp>
    <dsp:sp modelId="{A0417BE7-B3DC-4968-B866-FA494BFD684B}">
      <dsp:nvSpPr>
        <dsp:cNvPr id="0" name=""/>
        <dsp:cNvSpPr/>
      </dsp:nvSpPr>
      <dsp:spPr>
        <a:xfrm>
          <a:off x="3202055" y="529403"/>
          <a:ext cx="4551680" cy="455168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Family And Friends</a:t>
          </a:r>
        </a:p>
      </dsp:txBody>
      <dsp:txXfrm>
        <a:off x="3716828" y="1369297"/>
        <a:ext cx="1679786" cy="13546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D8E1A-547F-41C0-821C-28859C23B84D}">
      <dsp:nvSpPr>
        <dsp:cNvPr id="0" name=""/>
        <dsp:cNvSpPr/>
      </dsp:nvSpPr>
      <dsp:spPr>
        <a:xfrm>
          <a:off x="0" y="745430"/>
          <a:ext cx="2069054" cy="12424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3F2CED-0D0A-4972-8668-520255FC3CF4}">
      <dsp:nvSpPr>
        <dsp:cNvPr id="0" name=""/>
        <dsp:cNvSpPr/>
      </dsp:nvSpPr>
      <dsp:spPr>
        <a:xfrm>
          <a:off x="2700" y="707763"/>
          <a:ext cx="206" cy="4138108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F78B4-81B5-45B9-B3C2-AACB8017E350}">
      <dsp:nvSpPr>
        <dsp:cNvPr id="0" name=""/>
        <dsp:cNvSpPr/>
      </dsp:nvSpPr>
      <dsp:spPr>
        <a:xfrm>
          <a:off x="43047" y="2212048"/>
          <a:ext cx="2069054" cy="206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Designing a user-friendly platform that provides video and chat conferencing communication.</a:t>
          </a:r>
          <a:endParaRPr lang="en-US" sz="2000" kern="1200" dirty="0"/>
        </a:p>
      </dsp:txBody>
      <dsp:txXfrm>
        <a:off x="43047" y="2212048"/>
        <a:ext cx="2069054" cy="2069054"/>
      </dsp:txXfrm>
    </dsp:sp>
    <dsp:sp modelId="{AF9D4336-99EF-411B-845E-8023378D9968}">
      <dsp:nvSpPr>
        <dsp:cNvPr id="0" name=""/>
        <dsp:cNvSpPr/>
      </dsp:nvSpPr>
      <dsp:spPr>
        <a:xfrm>
          <a:off x="2072526" y="727925"/>
          <a:ext cx="2069054" cy="12756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21FD5-5188-42DA-94C5-DE466FB94742}">
      <dsp:nvSpPr>
        <dsp:cNvPr id="0" name=""/>
        <dsp:cNvSpPr/>
      </dsp:nvSpPr>
      <dsp:spPr>
        <a:xfrm>
          <a:off x="2072526" y="707763"/>
          <a:ext cx="206" cy="4138108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3D9DE-58B3-43D4-81BE-51EF4732A047}">
      <dsp:nvSpPr>
        <dsp:cNvPr id="0" name=""/>
        <dsp:cNvSpPr/>
      </dsp:nvSpPr>
      <dsp:spPr>
        <a:xfrm>
          <a:off x="2085975" y="2218772"/>
          <a:ext cx="2069054" cy="206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Implement real-time translation in multiple languages. </a:t>
          </a:r>
        </a:p>
      </dsp:txBody>
      <dsp:txXfrm>
        <a:off x="2085975" y="2218772"/>
        <a:ext cx="2069054" cy="2069054"/>
      </dsp:txXfrm>
    </dsp:sp>
    <dsp:sp modelId="{BE56C7B4-AC14-4BD0-B344-AC530C5B80B9}">
      <dsp:nvSpPr>
        <dsp:cNvPr id="0" name=""/>
        <dsp:cNvSpPr/>
      </dsp:nvSpPr>
      <dsp:spPr>
        <a:xfrm>
          <a:off x="4155801" y="741374"/>
          <a:ext cx="2069054" cy="12756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3095A-ABE1-4059-BB27-7282FE49EBA3}">
      <dsp:nvSpPr>
        <dsp:cNvPr id="0" name=""/>
        <dsp:cNvSpPr/>
      </dsp:nvSpPr>
      <dsp:spPr>
        <a:xfrm>
          <a:off x="4142352" y="707763"/>
          <a:ext cx="206" cy="4138108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C5D52-F4FB-4E1A-A59B-9D9FB60C14B4}">
      <dsp:nvSpPr>
        <dsp:cNvPr id="0" name=""/>
        <dsp:cNvSpPr/>
      </dsp:nvSpPr>
      <dsp:spPr>
        <a:xfrm>
          <a:off x="4169250" y="2265823"/>
          <a:ext cx="2069054" cy="206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Provide a wide range of languages and dialects.</a:t>
          </a:r>
        </a:p>
      </dsp:txBody>
      <dsp:txXfrm>
        <a:off x="4169250" y="2265823"/>
        <a:ext cx="2069054" cy="2069054"/>
      </dsp:txXfrm>
    </dsp:sp>
    <dsp:sp modelId="{B8B2450E-BB53-4BF2-8BF2-7719F9CE232A}">
      <dsp:nvSpPr>
        <dsp:cNvPr id="0" name=""/>
        <dsp:cNvSpPr/>
      </dsp:nvSpPr>
      <dsp:spPr>
        <a:xfrm>
          <a:off x="6212178" y="741395"/>
          <a:ext cx="2069054" cy="12756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0C5FA-5734-4BF8-B817-65D87DEB4ACC}">
      <dsp:nvSpPr>
        <dsp:cNvPr id="0" name=""/>
        <dsp:cNvSpPr/>
      </dsp:nvSpPr>
      <dsp:spPr>
        <a:xfrm>
          <a:off x="6212178" y="707763"/>
          <a:ext cx="206" cy="4138108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8569A-28F1-466F-AF31-B4ED3FBFFED3}">
      <dsp:nvSpPr>
        <dsp:cNvPr id="0" name=""/>
        <dsp:cNvSpPr/>
      </dsp:nvSpPr>
      <dsp:spPr>
        <a:xfrm>
          <a:off x="6252525" y="2232221"/>
          <a:ext cx="2069054" cy="206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Ensuring users security.</a:t>
          </a:r>
        </a:p>
      </dsp:txBody>
      <dsp:txXfrm>
        <a:off x="6252525" y="2232221"/>
        <a:ext cx="2069054" cy="2069054"/>
      </dsp:txXfrm>
    </dsp:sp>
    <dsp:sp modelId="{4B156B65-D893-4899-946A-9A30CEA3A553}">
      <dsp:nvSpPr>
        <dsp:cNvPr id="0" name=""/>
        <dsp:cNvSpPr/>
      </dsp:nvSpPr>
      <dsp:spPr>
        <a:xfrm>
          <a:off x="8282004" y="727925"/>
          <a:ext cx="2069054" cy="12756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1E249-75C3-4E6A-9221-2BF2EA0E9754}">
      <dsp:nvSpPr>
        <dsp:cNvPr id="0" name=""/>
        <dsp:cNvSpPr/>
      </dsp:nvSpPr>
      <dsp:spPr>
        <a:xfrm>
          <a:off x="8282004" y="707763"/>
          <a:ext cx="206" cy="4138108"/>
        </a:xfrm>
        <a:prstGeom prst="line">
          <a:avLst/>
        </a:pr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13559E-A62F-40C9-A8ED-A6050AB7FD93}">
      <dsp:nvSpPr>
        <dsp:cNvPr id="0" name=""/>
        <dsp:cNvSpPr/>
      </dsp:nvSpPr>
      <dsp:spPr>
        <a:xfrm>
          <a:off x="8255106" y="2265823"/>
          <a:ext cx="2069054" cy="2069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olidFill>
                <a:schemeClr val="tx1"/>
              </a:solidFill>
            </a:rPr>
            <a:t>Design an audio multi-language chatbot.</a:t>
          </a:r>
        </a:p>
      </dsp:txBody>
      <dsp:txXfrm>
        <a:off x="8255106" y="2265823"/>
        <a:ext cx="2069054" cy="20690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8D040-A829-4803-A6B6-847F856A4793}">
      <dsp:nvSpPr>
        <dsp:cNvPr id="0" name=""/>
        <dsp:cNvSpPr/>
      </dsp:nvSpPr>
      <dsp:spPr>
        <a:xfrm>
          <a:off x="262060" y="1916345"/>
          <a:ext cx="3320678" cy="650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71120" rIns="199136" bIns="7112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>
              <a:solidFill>
                <a:schemeClr val="tx1"/>
              </a:solidFill>
            </a:rPr>
            <a:t>The field of video conferencing has many platforms offering real-time communication.</a:t>
          </a:r>
          <a:endParaRPr lang="en-US" sz="2800" kern="1200" dirty="0"/>
        </a:p>
      </dsp:txBody>
      <dsp:txXfrm>
        <a:off x="262060" y="1916345"/>
        <a:ext cx="3320678" cy="650224"/>
      </dsp:txXfrm>
    </dsp:sp>
    <dsp:sp modelId="{8A5E3C72-8771-404B-A60D-8E95217B90A6}">
      <dsp:nvSpPr>
        <dsp:cNvPr id="0" name=""/>
        <dsp:cNvSpPr/>
      </dsp:nvSpPr>
      <dsp:spPr>
        <a:xfrm>
          <a:off x="3725220" y="1934877"/>
          <a:ext cx="1020099" cy="591742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1D96C-87C9-4A69-8CF2-EED9BD76B340}">
      <dsp:nvSpPr>
        <dsp:cNvPr id="0" name=""/>
        <dsp:cNvSpPr/>
      </dsp:nvSpPr>
      <dsp:spPr>
        <a:xfrm>
          <a:off x="1335242" y="1099637"/>
          <a:ext cx="2955603" cy="154071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F3A72-B2ED-46D3-AFAC-6DFD3030CD9F}">
      <dsp:nvSpPr>
        <dsp:cNvPr id="0" name=""/>
        <dsp:cNvSpPr/>
      </dsp:nvSpPr>
      <dsp:spPr>
        <a:xfrm>
          <a:off x="3589" y="3024222"/>
          <a:ext cx="5304861" cy="196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However, none of them has the functionality of translating spoken language in real-time.</a:t>
          </a:r>
        </a:p>
      </dsp:txBody>
      <dsp:txXfrm>
        <a:off x="3589" y="3024222"/>
        <a:ext cx="5304861" cy="1968103"/>
      </dsp:txXfrm>
    </dsp:sp>
    <dsp:sp modelId="{0020E8C1-0A61-436E-83CE-07333E57067D}">
      <dsp:nvSpPr>
        <dsp:cNvPr id="0" name=""/>
        <dsp:cNvSpPr/>
      </dsp:nvSpPr>
      <dsp:spPr>
        <a:xfrm>
          <a:off x="6827244" y="1253323"/>
          <a:ext cx="2667496" cy="145346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2000" b="-42000"/>
          </a:stretch>
        </a:blipFill>
        <a:ln w="1905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83BCA-CEDF-4DA3-817A-2D6DED596B86}">
      <dsp:nvSpPr>
        <dsp:cNvPr id="0" name=""/>
        <dsp:cNvSpPr/>
      </dsp:nvSpPr>
      <dsp:spPr>
        <a:xfrm>
          <a:off x="5842750" y="3080820"/>
          <a:ext cx="5304861" cy="1968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 project solve this limitations by integrating a live audio translation technology.</a:t>
          </a:r>
        </a:p>
      </dsp:txBody>
      <dsp:txXfrm>
        <a:off x="5842750" y="3080820"/>
        <a:ext cx="5304861" cy="19681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F560F-A184-416A-ADDF-3FA92733DDD7}">
      <dsp:nvSpPr>
        <dsp:cNvPr id="0" name=""/>
        <dsp:cNvSpPr/>
      </dsp:nvSpPr>
      <dsp:spPr>
        <a:xfrm>
          <a:off x="501510" y="0"/>
          <a:ext cx="8800696" cy="5414433"/>
        </a:xfrm>
        <a:prstGeom prst="rightArrow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EB8837-67DA-4A91-A1C0-2E895043E7BD}">
      <dsp:nvSpPr>
        <dsp:cNvPr id="0" name=""/>
        <dsp:cNvSpPr/>
      </dsp:nvSpPr>
      <dsp:spPr>
        <a:xfrm>
          <a:off x="5181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>
              <a:solidFill>
                <a:schemeClr val="tx1"/>
              </a:solidFill>
              <a:effectLst/>
              <a:latin typeface="DM Sans"/>
            </a:rPr>
            <a:t>Stands for web real time communication.</a:t>
          </a:r>
          <a:endParaRPr lang="en-US" sz="2500" kern="1200" dirty="0"/>
        </a:p>
      </dsp:txBody>
      <dsp:txXfrm>
        <a:off x="110905" y="1730053"/>
        <a:ext cx="2280936" cy="1954325"/>
      </dsp:txXfrm>
    </dsp:sp>
    <dsp:sp modelId="{D942ADB2-C2E6-4C3F-8268-64CC18852E34}">
      <dsp:nvSpPr>
        <dsp:cNvPr id="0" name=""/>
        <dsp:cNvSpPr/>
      </dsp:nvSpPr>
      <dsp:spPr>
        <a:xfrm>
          <a:off x="2622186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>
              <a:solidFill>
                <a:schemeClr val="tx1"/>
              </a:solidFill>
              <a:effectLst/>
              <a:latin typeface="DM Sans"/>
            </a:rPr>
            <a:t>Enables </a:t>
          </a:r>
          <a:r>
            <a:rPr lang="en-GB" sz="2500" kern="1200" dirty="0">
              <a:effectLst/>
              <a:latin typeface="DM Sans"/>
            </a:rPr>
            <a:t>P</a:t>
          </a:r>
          <a:r>
            <a:rPr lang="en-GB" sz="2500" b="0" i="0" kern="1200" dirty="0">
              <a:solidFill>
                <a:schemeClr val="tx1"/>
              </a:solidFill>
              <a:effectLst/>
              <a:latin typeface="DM Sans"/>
            </a:rPr>
            <a:t>eer-to-peer communication between devices</a:t>
          </a:r>
        </a:p>
      </dsp:txBody>
      <dsp:txXfrm>
        <a:off x="2727910" y="1730053"/>
        <a:ext cx="2280936" cy="1954325"/>
      </dsp:txXfrm>
    </dsp:sp>
    <dsp:sp modelId="{B684D943-4E82-4BB0-B79C-8501FDCE8118}">
      <dsp:nvSpPr>
        <dsp:cNvPr id="0" name=""/>
        <dsp:cNvSpPr/>
      </dsp:nvSpPr>
      <dsp:spPr>
        <a:xfrm>
          <a:off x="5239190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 dirty="0">
              <a:solidFill>
                <a:schemeClr val="tx1"/>
              </a:solidFill>
              <a:effectLst/>
              <a:latin typeface="DM Sans"/>
            </a:rPr>
            <a:t>Provides voice calling, video chat, and file sharing.</a:t>
          </a:r>
        </a:p>
      </dsp:txBody>
      <dsp:txXfrm>
        <a:off x="5344914" y="1730053"/>
        <a:ext cx="2280936" cy="1954325"/>
      </dsp:txXfrm>
    </dsp:sp>
    <dsp:sp modelId="{027709BB-A981-4B21-ACE8-4F56A01C86BB}">
      <dsp:nvSpPr>
        <dsp:cNvPr id="0" name=""/>
        <dsp:cNvSpPr/>
      </dsp:nvSpPr>
      <dsp:spPr>
        <a:xfrm>
          <a:off x="7856194" y="1624329"/>
          <a:ext cx="2492384" cy="2165773"/>
        </a:xfrm>
        <a:prstGeom prst="roundRect">
          <a:avLst/>
        </a:prstGeom>
        <a:noFill/>
        <a:ln w="19050" cap="flat" cmpd="sng" algn="ctr">
          <a:solidFill>
            <a:schemeClr val="bg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>
              <a:effectLst/>
              <a:latin typeface="DM Sans"/>
            </a:rPr>
            <a:t>U</a:t>
          </a:r>
          <a:r>
            <a:rPr lang="en-GB" sz="2500" b="0" i="0" kern="1200">
              <a:solidFill>
                <a:schemeClr val="tx1"/>
              </a:solidFill>
              <a:effectLst/>
              <a:latin typeface="DM Sans"/>
            </a:rPr>
            <a:t>ses secure encryption methods for data and media transmission.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7961918" y="1730053"/>
        <a:ext cx="2280936" cy="19543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33222E-7096-4DF0-AF9C-FF2513129B69}">
      <dsp:nvSpPr>
        <dsp:cNvPr id="0" name=""/>
        <dsp:cNvSpPr/>
      </dsp:nvSpPr>
      <dsp:spPr>
        <a:xfrm>
          <a:off x="1139" y="215099"/>
          <a:ext cx="3594494" cy="14377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Signaling</a:t>
          </a:r>
          <a:endParaRPr lang="en-US" sz="2800" kern="1200" dirty="0"/>
        </a:p>
      </dsp:txBody>
      <dsp:txXfrm>
        <a:off x="720038" y="215099"/>
        <a:ext cx="2156697" cy="1437797"/>
      </dsp:txXfrm>
    </dsp:sp>
    <dsp:sp modelId="{946AA051-CEA8-418C-ACF7-6EBD2FB5813C}">
      <dsp:nvSpPr>
        <dsp:cNvPr id="0" name=""/>
        <dsp:cNvSpPr/>
      </dsp:nvSpPr>
      <dsp:spPr>
        <a:xfrm>
          <a:off x="1139" y="1832622"/>
          <a:ext cx="2875595" cy="2638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Exchange information such as network addresses and other details.</a:t>
          </a:r>
          <a:endParaRPr lang="en-US" sz="2800" kern="1200" dirty="0"/>
        </a:p>
      </dsp:txBody>
      <dsp:txXfrm>
        <a:off x="1139" y="1832622"/>
        <a:ext cx="2875595" cy="2638784"/>
      </dsp:txXfrm>
    </dsp:sp>
    <dsp:sp modelId="{6265EC02-39F2-47EC-A712-6A2BD51BF717}">
      <dsp:nvSpPr>
        <dsp:cNvPr id="0" name=""/>
        <dsp:cNvSpPr/>
      </dsp:nvSpPr>
      <dsp:spPr>
        <a:xfrm>
          <a:off x="3379633" y="215099"/>
          <a:ext cx="3594494" cy="14377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Peer Connection</a:t>
          </a:r>
          <a:endParaRPr lang="en-US" sz="2800" kern="1200" dirty="0"/>
        </a:p>
      </dsp:txBody>
      <dsp:txXfrm>
        <a:off x="4098532" y="215099"/>
        <a:ext cx="2156697" cy="1437797"/>
      </dsp:txXfrm>
    </dsp:sp>
    <dsp:sp modelId="{F95EF5E1-34DE-4624-BD89-F647C9E7DF1D}">
      <dsp:nvSpPr>
        <dsp:cNvPr id="0" name=""/>
        <dsp:cNvSpPr/>
      </dsp:nvSpPr>
      <dsp:spPr>
        <a:xfrm>
          <a:off x="3379633" y="1832622"/>
          <a:ext cx="2875595" cy="2638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Two devices establish a direct peer-to-peer connection without a server.</a:t>
          </a:r>
          <a:endParaRPr lang="en-US" sz="2800" kern="1200" dirty="0"/>
        </a:p>
      </dsp:txBody>
      <dsp:txXfrm>
        <a:off x="3379633" y="1832622"/>
        <a:ext cx="2875595" cy="2638784"/>
      </dsp:txXfrm>
    </dsp:sp>
    <dsp:sp modelId="{789ED08B-24F6-45C6-9C36-A020B8031FC6}">
      <dsp:nvSpPr>
        <dsp:cNvPr id="0" name=""/>
        <dsp:cNvSpPr/>
      </dsp:nvSpPr>
      <dsp:spPr>
        <a:xfrm>
          <a:off x="6758128" y="215099"/>
          <a:ext cx="3594494" cy="14377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1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Media Stream</a:t>
          </a:r>
          <a:endParaRPr lang="en-US" sz="2800" kern="1200" dirty="0"/>
        </a:p>
      </dsp:txBody>
      <dsp:txXfrm>
        <a:off x="7477027" y="215099"/>
        <a:ext cx="2156697" cy="1437797"/>
      </dsp:txXfrm>
    </dsp:sp>
    <dsp:sp modelId="{D91E574C-9E80-4CB7-8BAB-98B04A6A5EFF}">
      <dsp:nvSpPr>
        <dsp:cNvPr id="0" name=""/>
        <dsp:cNvSpPr/>
      </dsp:nvSpPr>
      <dsp:spPr>
        <a:xfrm>
          <a:off x="6758128" y="1832622"/>
          <a:ext cx="2875595" cy="26387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800" kern="1200" dirty="0"/>
            <a:t>Exchange video and audio streams and other data over the peer connection.</a:t>
          </a:r>
          <a:endParaRPr lang="en-US" sz="2800" kern="1200" dirty="0"/>
        </a:p>
      </dsp:txBody>
      <dsp:txXfrm>
        <a:off x="6758128" y="1832622"/>
        <a:ext cx="2875595" cy="26387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Lineup">
  <dgm:title val=""/>
  <dgm:desc val=""/>
  <dgm:catLst>
    <dgm:cat type="picture" pri="19000"/>
    <dgm:cat type="pictureconvert" pri="1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  <dgm:cxn modelId="70" srcId="0" destId="40" srcOrd="3" destOrd="0"/>
        <dgm:cxn modelId="42" srcId="30" destId="41" srcOrd="0" destOrd="0"/>
      </dgm:cxnLst>
      <dgm:bg/>
      <dgm:whole/>
    </dgm:dataModel>
  </dgm:clrData>
  <dgm:layoutNode name="Name0">
    <dgm:varLst>
      <dgm:chMax/>
      <dgm:chPref/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Parent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"/>
      <dgm:constr type="w" for="ch" forName="sibTrans" refType="w" refFor="ch" refForName="composite" op="equ" fact="0.000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l" for="ch" forName="Accent" refType="w" fact="0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if>
          <dgm:else name="Name6">
            <dgm:constrLst>
              <dgm:constr type="l" for="ch" forName="Image" refType="w" fact="0"/>
              <dgm:constr type="t" for="ch" forName="Image" refType="h" fact="0"/>
              <dgm:constr type="w" for="ch" forName="Image" refType="h" fact="0.5"/>
              <dgm:constr type="h" for="ch" forName="Image" refType="w"/>
              <dgm:constr type="r" for="ch" forName="Accent" refType="w"/>
              <dgm:constr type="t" for="ch" forName="Accent" refType="h" fact="0"/>
              <dgm:constr type="w" for="ch" forName="Accent" refType="w" fact="0.0001"/>
              <dgm:constr type="h" for="ch" forName="Accent" refType="h"/>
              <dgm:constr type="l" for="ch" forName="Parent" refType="w" fact="0"/>
              <dgm:constr type="t" for="ch" forName="Parent" refType="h" fact="0.5"/>
              <dgm:constr type="w" for="ch" forName="Parent" refType="w"/>
            </dgm:constrLst>
          </dgm:else>
        </dgm:choose>
        <dgm:layoutNode name="Image" styleLbl="alig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Accent" styleLbl="parChTrans1D1">
          <dgm:alg type="sp"/>
          <dgm:shape xmlns:r="http://schemas.openxmlformats.org/officeDocument/2006/relationships" type="line" r:blip="">
            <dgm:adjLst/>
          </dgm:shape>
          <dgm:presOf/>
        </dgm:layoutNode>
        <dgm:layoutNode name="Paren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2BCAFC7A-71DD-4C2C-B63D-60FDC7DD5449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A6FC261-E491-4C42-A663-B95247CC4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16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D85ECAFD-F005-4163-B10D-85806DC43F93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33E963C-1534-4F8D-B2A7-66D81AA25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0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2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09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17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72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33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33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072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6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09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4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09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79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916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340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229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6897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528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7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545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1764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186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51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24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80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6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426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768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643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71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45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174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24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54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84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016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09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24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74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16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75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7B995-136A-4A15-87A5-26420C3C102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6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2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8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4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7963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6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1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5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1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6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8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6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4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pPr/>
              <a:t>7/7/2024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89885E-6BF0-1028-A08C-788B565965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641282-AD95-77DC-B120-E53A17D53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83B162E-31DC-841E-EBC4-6346E1EDE906}"/>
              </a:ext>
            </a:extLst>
          </p:cNvPr>
          <p:cNvSpPr/>
          <p:nvPr userDrawn="1"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30B88-D181-7C1E-F3B1-7F4A693302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4DD346-C36C-0F85-CF36-D8BEC8A61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DD584B-DC0D-3F12-DF8A-39B765DA78A5}"/>
              </a:ext>
            </a:extLst>
          </p:cNvPr>
          <p:cNvSpPr/>
          <p:nvPr userDrawn="1"/>
        </p:nvSpPr>
        <p:spPr bwMode="blackWhite"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229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4152" r:id="rId14"/>
    <p:sldLayoutId id="2147484153" r:id="rId15"/>
    <p:sldLayoutId id="2147484154" r:id="rId16"/>
    <p:sldLayoutId id="21474841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0870" y="997606"/>
            <a:ext cx="6647778" cy="17752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_ based Live Translation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36681B-900D-433B-81A2-C412EA373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48" y="1586752"/>
            <a:ext cx="4881282" cy="4881282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973D0F3-9548-4142-8579-F48EDEF8E858}"/>
              </a:ext>
            </a:extLst>
          </p:cNvPr>
          <p:cNvSpPr txBox="1">
            <a:spLocks/>
          </p:cNvSpPr>
          <p:nvPr/>
        </p:nvSpPr>
        <p:spPr>
          <a:xfrm>
            <a:off x="1025120" y="5077945"/>
            <a:ext cx="5959275" cy="139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Supervised by</a:t>
            </a:r>
            <a:br>
              <a:rPr lang="en-US" dirty="0"/>
            </a:br>
            <a:r>
              <a:rPr lang="en-US" dirty="0"/>
              <a:t>Dr: Ashraf Fahmy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9399F5-673C-4CC7-98BA-44D415668485}"/>
              </a:ext>
            </a:extLst>
          </p:cNvPr>
          <p:cNvSpPr txBox="1">
            <a:spLocks/>
          </p:cNvSpPr>
          <p:nvPr/>
        </p:nvSpPr>
        <p:spPr>
          <a:xfrm>
            <a:off x="1025121" y="3429000"/>
            <a:ext cx="5959275" cy="139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Assistant</a:t>
            </a:r>
          </a:p>
          <a:p>
            <a:r>
              <a:rPr lang="en-US" dirty="0" err="1"/>
              <a:t>Eng</a:t>
            </a:r>
            <a:r>
              <a:rPr lang="en-US" dirty="0"/>
              <a:t>: </a:t>
            </a:r>
            <a:r>
              <a:rPr lang="en-US" dirty="0" err="1"/>
              <a:t>Walaa</a:t>
            </a:r>
            <a:r>
              <a:rPr lang="en-US" dirty="0"/>
              <a:t> </a:t>
            </a:r>
            <a:r>
              <a:rPr lang="en-US" dirty="0" err="1"/>
              <a:t>Zaghloul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3102" y="3185667"/>
            <a:ext cx="4437531" cy="1326321"/>
          </a:xfrm>
        </p:spPr>
        <p:txBody>
          <a:bodyPr/>
          <a:lstStyle/>
          <a:p>
            <a:r>
              <a:rPr lang="en-US" dirty="0"/>
              <a:t>activity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DE2A2-FAB3-47D4-A33F-2C76EBF0507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1"/>
          <a:stretch/>
        </p:blipFill>
        <p:spPr>
          <a:xfrm>
            <a:off x="240143" y="61912"/>
            <a:ext cx="6886797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2EC9608-E276-4298-BA6C-FF15FDBC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15903"/>
            <a:ext cx="10353762" cy="369513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effectLst/>
              </a:rPr>
              <a:t>Home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E504B-546D-4806-BC60-31B6F011845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48"/>
          <a:stretch/>
        </p:blipFill>
        <p:spPr>
          <a:xfrm>
            <a:off x="1025314" y="2317698"/>
            <a:ext cx="9920592" cy="419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1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2EC9608-E276-4298-BA6C-FF15FDBC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15903"/>
            <a:ext cx="10353762" cy="369513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effectLst/>
              </a:rPr>
              <a:t>Register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3B250F-710A-4AC4-8EF7-96D046D5CA3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6" t="12590" r="21831" b="14108"/>
          <a:stretch/>
        </p:blipFill>
        <p:spPr>
          <a:xfrm>
            <a:off x="1734671" y="2307957"/>
            <a:ext cx="7906871" cy="42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0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2EC9608-E276-4298-BA6C-FF15FDBC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15903"/>
            <a:ext cx="10353762" cy="369513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effectLst/>
              </a:rPr>
              <a:t>Login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C7A55E-1B9F-4AD9-99EC-2ABCEC63942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5" t="13690" r="22349" b="12217"/>
          <a:stretch/>
        </p:blipFill>
        <p:spPr>
          <a:xfrm>
            <a:off x="1806531" y="2342977"/>
            <a:ext cx="8589587" cy="417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0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2EC9608-E276-4298-BA6C-FF15FDBC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15903"/>
            <a:ext cx="10353762" cy="369513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effectLst/>
              </a:rPr>
              <a:t>Chatbot Screen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82C7EC-1189-44F2-B238-5EF2DCD0824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0" t="9808" r="16515" b="27826"/>
          <a:stretch/>
        </p:blipFill>
        <p:spPr>
          <a:xfrm>
            <a:off x="1600199" y="2164976"/>
            <a:ext cx="8659907" cy="435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0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design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2EC9608-E276-4298-BA6C-FF15FDBCF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15903"/>
            <a:ext cx="10353762" cy="369513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  <a:effectLst/>
              </a:rPr>
              <a:t>Room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DF5BE-4CCA-4DD3-8A80-D3281EEF1E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79" y="2447365"/>
            <a:ext cx="7912042" cy="396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82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E606831-0112-4FFB-AF0F-0371C804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1- Frontend</a:t>
            </a:r>
          </a:p>
          <a:p>
            <a:pPr lvl="1">
              <a:lnSpc>
                <a:spcPct val="300000"/>
              </a:lnSpc>
            </a:pPr>
            <a:r>
              <a:rPr lang="en-GB" sz="2200" dirty="0">
                <a:solidFill>
                  <a:schemeClr val="tx1"/>
                </a:solidFill>
              </a:rPr>
              <a:t>HTML for website structure.</a:t>
            </a:r>
          </a:p>
          <a:p>
            <a:pPr lvl="1">
              <a:lnSpc>
                <a:spcPct val="300000"/>
              </a:lnSpc>
            </a:pPr>
            <a:r>
              <a:rPr lang="en-GB" sz="2200" dirty="0"/>
              <a:t>CSS for styling.</a:t>
            </a:r>
          </a:p>
          <a:p>
            <a:pPr lvl="1">
              <a:lnSpc>
                <a:spcPct val="300000"/>
              </a:lnSpc>
            </a:pPr>
            <a:r>
              <a:rPr lang="en-GB" sz="2200" dirty="0">
                <a:solidFill>
                  <a:schemeClr val="tx1"/>
                </a:solidFill>
              </a:rPr>
              <a:t>JAVASCRIPT for implementing functionality.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EEA578-39A6-4AD5-82D9-F5F751340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011" y="2622459"/>
            <a:ext cx="1321173" cy="1321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C70AD9-FE8F-414A-97A0-B44E4B8EF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04" y="3865913"/>
            <a:ext cx="767325" cy="108169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93BE021-C44C-4BF1-A181-BF7310210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84862" y="5023875"/>
            <a:ext cx="767325" cy="7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18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E606831-0112-4FFB-AF0F-0371C804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GB" sz="2800" b="1" dirty="0"/>
              <a:t>2</a:t>
            </a:r>
            <a:r>
              <a:rPr lang="en-GB" sz="2800" b="1" dirty="0">
                <a:solidFill>
                  <a:schemeClr val="tx1"/>
                </a:solidFill>
              </a:rPr>
              <a:t>- Backend</a:t>
            </a:r>
          </a:p>
          <a:p>
            <a:pPr lvl="1">
              <a:lnSpc>
                <a:spcPct val="300000"/>
              </a:lnSpc>
            </a:pPr>
            <a:r>
              <a:rPr lang="en-GB" sz="2200" dirty="0">
                <a:solidFill>
                  <a:schemeClr val="tx1"/>
                </a:solidFill>
              </a:rPr>
              <a:t>Node.js for running JavaScript on the server-side.</a:t>
            </a:r>
          </a:p>
          <a:p>
            <a:pPr lvl="1">
              <a:lnSpc>
                <a:spcPct val="300000"/>
              </a:lnSpc>
            </a:pPr>
            <a:r>
              <a:rPr lang="en-GB" sz="2200" dirty="0"/>
              <a:t>Express.js for routing and http request handling.</a:t>
            </a:r>
          </a:p>
          <a:p>
            <a:pPr lvl="1">
              <a:lnSpc>
                <a:spcPct val="300000"/>
              </a:lnSpc>
            </a:pPr>
            <a:r>
              <a:rPr lang="en-GB" sz="2200" dirty="0">
                <a:solidFill>
                  <a:schemeClr val="tx1"/>
                </a:solidFill>
              </a:rPr>
              <a:t>EJS for rendering html templates.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0D4D3-6741-4ACF-B0F0-267A7394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668" y="2936186"/>
            <a:ext cx="2286000" cy="64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C345B4-B766-47C5-B593-CD2F395D6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668" y="4107142"/>
            <a:ext cx="634921" cy="634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2A77FD-FD56-4880-BB29-788AC8B88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040" y="5030609"/>
            <a:ext cx="835854" cy="9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0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E606831-0112-4FFB-AF0F-0371C804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7127546" cy="3695136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3- </a:t>
            </a:r>
            <a:r>
              <a:rPr lang="en-GB" sz="2800" b="1" dirty="0"/>
              <a:t>Database</a:t>
            </a:r>
            <a:endParaRPr lang="en-GB" sz="2800" b="1" dirty="0">
              <a:solidFill>
                <a:schemeClr val="tx1"/>
              </a:solidFill>
            </a:endParaRPr>
          </a:p>
          <a:p>
            <a:pPr lvl="1">
              <a:lnSpc>
                <a:spcPct val="300000"/>
              </a:lnSpc>
            </a:pPr>
            <a:r>
              <a:rPr lang="en-GB" sz="2200" dirty="0">
                <a:solidFill>
                  <a:schemeClr val="tx1"/>
                </a:solidFill>
              </a:rPr>
              <a:t>Firebase for  users authentication, login 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F43C4-DFE4-4749-B243-6BFBDCB7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098" y="2447365"/>
            <a:ext cx="1431040" cy="1963270"/>
          </a:xfrm>
          <a:prstGeom prst="rect">
            <a:avLst/>
          </a:prstGeom>
        </p:spPr>
      </p:pic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FFA3EE3-FBCC-40D1-8AC2-BBF7E75B8091}"/>
              </a:ext>
            </a:extLst>
          </p:cNvPr>
          <p:cNvSpPr txBox="1">
            <a:spLocks/>
          </p:cNvSpPr>
          <p:nvPr/>
        </p:nvSpPr>
        <p:spPr>
          <a:xfrm>
            <a:off x="1657866" y="3820367"/>
            <a:ext cx="4151264" cy="1180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200" dirty="0"/>
              <a:t>saving users data.</a:t>
            </a:r>
          </a:p>
        </p:txBody>
      </p:sp>
    </p:spTree>
    <p:extLst>
      <p:ext uri="{BB962C8B-B14F-4D97-AF65-F5344CB8AC3E}">
        <p14:creationId xmlns:p14="http://schemas.microsoft.com/office/powerpoint/2010/main" val="88583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E606831-0112-4FFB-AF0F-0371C804D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GB" sz="2800" b="1" dirty="0">
                <a:solidFill>
                  <a:schemeClr val="tx1"/>
                </a:solidFill>
              </a:rPr>
              <a:t>4- AI</a:t>
            </a:r>
          </a:p>
          <a:p>
            <a:pPr lvl="1">
              <a:lnSpc>
                <a:spcPct val="300000"/>
              </a:lnSpc>
            </a:pPr>
            <a:r>
              <a:rPr lang="en-GB" sz="2200" dirty="0" err="1">
                <a:solidFill>
                  <a:schemeClr val="tx1"/>
                </a:solidFill>
              </a:rPr>
              <a:t>PyTorch</a:t>
            </a:r>
            <a:r>
              <a:rPr lang="en-GB" sz="2200" dirty="0">
                <a:solidFill>
                  <a:schemeClr val="tx1"/>
                </a:solidFill>
              </a:rPr>
              <a:t> for creating the chat bot model.</a:t>
            </a:r>
          </a:p>
          <a:p>
            <a:pPr lvl="1">
              <a:lnSpc>
                <a:spcPct val="300000"/>
              </a:lnSpc>
            </a:pPr>
            <a:r>
              <a:rPr lang="en-GB" sz="2200" dirty="0"/>
              <a:t>Python</a:t>
            </a:r>
            <a:r>
              <a:rPr lang="en-GB" sz="2200" dirty="0">
                <a:solidFill>
                  <a:schemeClr val="tx1"/>
                </a:solidFill>
              </a:rPr>
              <a:t> for the chat bot training and development.</a:t>
            </a:r>
          </a:p>
          <a:p>
            <a:pPr lvl="1">
              <a:lnSpc>
                <a:spcPct val="300000"/>
              </a:lnSpc>
            </a:pPr>
            <a:r>
              <a:rPr lang="en-GB" sz="2200" dirty="0"/>
              <a:t>Flask for backend to connect the chat bot to the website.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045F0-6389-4BF7-B783-29AD7AAC2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994" y="2929637"/>
            <a:ext cx="998726" cy="998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5E8B72-CC5E-45F5-B5DB-91AB268D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986" y="3943632"/>
            <a:ext cx="998726" cy="998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2C183C-35EA-4B79-A383-45A31F4C6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712" y="4945328"/>
            <a:ext cx="782806" cy="100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prepared</a:t>
            </a:r>
            <a:r>
              <a:rPr lang="en-US" dirty="0"/>
              <a:t> by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4E890A7-BCDF-41FE-8404-4669B882F2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778472"/>
              </p:ext>
            </p:extLst>
          </p:nvPr>
        </p:nvGraphicFramePr>
        <p:xfrm>
          <a:off x="924444" y="1761109"/>
          <a:ext cx="8128000" cy="4608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Used Technology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A4E369CB-6588-4876-9448-98E568BCD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336" y="3195919"/>
            <a:ext cx="1533569" cy="647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solidFill>
                  <a:schemeClr val="tx1"/>
                </a:solidFill>
              </a:rPr>
              <a:t>Web RTC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54962B-17DF-43EC-952D-78B3DD89A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11"/>
          <a:stretch/>
        </p:blipFill>
        <p:spPr>
          <a:xfrm>
            <a:off x="1201412" y="1608217"/>
            <a:ext cx="1533569" cy="1536902"/>
          </a:xfrm>
          <a:prstGeom prst="rect">
            <a:avLst/>
          </a:prstGeom>
        </p:spPr>
      </p:pic>
      <p:pic>
        <p:nvPicPr>
          <p:cNvPr id="2050" name="Picture 2" descr="ResponsiveVoice.JS AI Text to Speech">
            <a:extLst>
              <a:ext uri="{FF2B5EF4-FFF2-40B4-BE49-F238E27FC236}">
                <a16:creationId xmlns:a16="http://schemas.microsoft.com/office/drawing/2014/main" id="{E021FFCF-6289-4400-BE68-2DBC361C3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730" y="1608217"/>
            <a:ext cx="1536902" cy="15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469C51E7-3C2F-4829-817F-87636B5CF465}"/>
              </a:ext>
            </a:extLst>
          </p:cNvPr>
          <p:cNvSpPr txBox="1">
            <a:spLocks/>
          </p:cNvSpPr>
          <p:nvPr/>
        </p:nvSpPr>
        <p:spPr>
          <a:xfrm>
            <a:off x="9531724" y="3195919"/>
            <a:ext cx="2218763" cy="647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Text to speech</a:t>
            </a:r>
            <a:endParaRPr lang="en-US" sz="2400" dirty="0"/>
          </a:p>
        </p:txBody>
      </p:sp>
      <p:pic>
        <p:nvPicPr>
          <p:cNvPr id="2052" name="Picture 4" descr="Icon Speech Recognition. related to Machine Learning symbol. line style.  simple design editable. simple illustration. simple vector icons 16530525  Vector Art at Vecteezy">
            <a:extLst>
              <a:ext uri="{FF2B5EF4-FFF2-40B4-BE49-F238E27FC236}">
                <a16:creationId xmlns:a16="http://schemas.microsoft.com/office/drawing/2014/main" id="{FF5DB944-387B-4811-8F5F-23FFDEBF2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4063" y1="42969" x2="34063" y2="42969"/>
                        <a14:foregroundMark x1="32813" y1="39115" x2="32813" y2="39115"/>
                        <a14:foregroundMark x1="45208" y1="34115" x2="45208" y2="34115"/>
                        <a14:foregroundMark x1="43854" y1="26719" x2="43854" y2="26719"/>
                        <a14:foregroundMark x1="38750" y1="22969" x2="38750" y2="22969"/>
                        <a14:backgroundMark x1="46146" y1="25469" x2="46146" y2="254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624" y="1608217"/>
            <a:ext cx="1536902" cy="153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35CA56C4-0E92-4C67-886D-8D2AE43DB787}"/>
              </a:ext>
            </a:extLst>
          </p:cNvPr>
          <p:cNvSpPr txBox="1">
            <a:spLocks/>
          </p:cNvSpPr>
          <p:nvPr/>
        </p:nvSpPr>
        <p:spPr>
          <a:xfrm>
            <a:off x="4604449" y="3195919"/>
            <a:ext cx="2983101" cy="647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Speech recognition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BDA940-D5A2-412C-A76E-7B295950C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5181" y="3791456"/>
            <a:ext cx="1326321" cy="13263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9D0BD9-2E07-4C48-83F2-9A22A92F3C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9631" y="3843055"/>
            <a:ext cx="1274722" cy="1274722"/>
          </a:xfrm>
          <a:prstGeom prst="rect">
            <a:avLst/>
          </a:prstGeom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8FED3C86-C212-40DD-AF0C-3BC8C00462F4}"/>
              </a:ext>
            </a:extLst>
          </p:cNvPr>
          <p:cNvSpPr txBox="1">
            <a:spLocks/>
          </p:cNvSpPr>
          <p:nvPr/>
        </p:nvSpPr>
        <p:spPr>
          <a:xfrm>
            <a:off x="2790784" y="5249783"/>
            <a:ext cx="1813665" cy="647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Translation</a:t>
            </a:r>
            <a:endParaRPr lang="en-US" sz="2400" dirty="0"/>
          </a:p>
        </p:txBody>
      </p:sp>
      <p:sp>
        <p:nvSpPr>
          <p:cNvPr id="29" name="Content Placeholder 4">
            <a:extLst>
              <a:ext uri="{FF2B5EF4-FFF2-40B4-BE49-F238E27FC236}">
                <a16:creationId xmlns:a16="http://schemas.microsoft.com/office/drawing/2014/main" id="{7B19DF9E-29B5-42FF-ABCA-2DA6297C0E3B}"/>
              </a:ext>
            </a:extLst>
          </p:cNvPr>
          <p:cNvSpPr txBox="1">
            <a:spLocks/>
          </p:cNvSpPr>
          <p:nvPr/>
        </p:nvSpPr>
        <p:spPr>
          <a:xfrm>
            <a:off x="8254164" y="5249783"/>
            <a:ext cx="768353" cy="647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NLP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70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Web RTC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4FE0C-08B7-4120-9223-044321B41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175" y="3842376"/>
            <a:ext cx="5969000" cy="2769616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8722324-FE68-4F21-8280-B4CF14F901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505512"/>
              </p:ext>
            </p:extLst>
          </p:nvPr>
        </p:nvGraphicFramePr>
        <p:xfrm>
          <a:off x="924444" y="246008"/>
          <a:ext cx="10353761" cy="541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693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How Web RTC works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C06146E-D0DD-4682-916D-6F1783DA2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288374"/>
              </p:ext>
            </p:extLst>
          </p:nvPr>
        </p:nvGraphicFramePr>
        <p:xfrm>
          <a:off x="913794" y="1732721"/>
          <a:ext cx="10353762" cy="468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6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How Web RTC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0446FA-CB15-4768-9404-0A34B7AA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9" y="4052730"/>
            <a:ext cx="1003224" cy="1003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295826-6B10-42DF-99FB-D4CEEC9C7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98" y="2650875"/>
            <a:ext cx="1015873" cy="1015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F0030D-34B1-403F-A079-045371C1C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98" y="5417380"/>
            <a:ext cx="1015873" cy="1015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51822-7DFB-41A6-8C20-2E00FC8D0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738" y="2650875"/>
            <a:ext cx="1015873" cy="1015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971FE9-8145-4D52-B023-8033FD6ED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738" y="5417380"/>
            <a:ext cx="1015873" cy="10158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3AB33A-9EA2-4FDC-8304-C2A420827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831" y="2650875"/>
            <a:ext cx="1015873" cy="10158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7188B2-D916-4268-93F3-826201664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831" y="5417379"/>
            <a:ext cx="1015873" cy="101587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26B77E-6905-4D71-A653-F65C63E8EB52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1149388" y="5043675"/>
            <a:ext cx="1250910" cy="88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4D3FBE-307D-4BE2-82CE-A5F3380937D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149388" y="3158812"/>
            <a:ext cx="1250910" cy="881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EBFB011-2B9F-4B76-9E4C-13344170C63C}"/>
              </a:ext>
            </a:extLst>
          </p:cNvPr>
          <p:cNvCxnSpPr>
            <a:cxnSpLocks/>
          </p:cNvCxnSpPr>
          <p:nvPr/>
        </p:nvCxnSpPr>
        <p:spPr>
          <a:xfrm flipH="1">
            <a:off x="1524017" y="3635427"/>
            <a:ext cx="1069016" cy="71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D003A4-EC64-4851-8530-7D18C4058D5D}"/>
              </a:ext>
            </a:extLst>
          </p:cNvPr>
          <p:cNvCxnSpPr>
            <a:cxnSpLocks/>
          </p:cNvCxnSpPr>
          <p:nvPr/>
        </p:nvCxnSpPr>
        <p:spPr>
          <a:xfrm>
            <a:off x="1485815" y="4922090"/>
            <a:ext cx="914481" cy="56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F9C0FDD-39F4-4BF7-933B-7422B260B10C}"/>
              </a:ext>
            </a:extLst>
          </p:cNvPr>
          <p:cNvCxnSpPr>
            <a:stCxn id="14" idx="0"/>
            <a:endCxn id="13" idx="2"/>
          </p:cNvCxnSpPr>
          <p:nvPr/>
        </p:nvCxnSpPr>
        <p:spPr>
          <a:xfrm flipV="1">
            <a:off x="6090675" y="3666748"/>
            <a:ext cx="0" cy="173736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6A63267-4DB9-4FE6-B7BD-D9C7279AA748}"/>
              </a:ext>
            </a:extLst>
          </p:cNvPr>
          <p:cNvCxnSpPr/>
          <p:nvPr/>
        </p:nvCxnSpPr>
        <p:spPr>
          <a:xfrm flipV="1">
            <a:off x="9278375" y="3635427"/>
            <a:ext cx="0" cy="173736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3C82A23-710C-4CC7-8961-39EC30B4C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567" y="4226863"/>
            <a:ext cx="630400" cy="630400"/>
          </a:xfrm>
          <a:prstGeom prst="rect">
            <a:avLst/>
          </a:prstGeom>
        </p:spPr>
      </p:pic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C93AEC98-6EEC-4251-8E3F-1AF6061B8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535" y="2077536"/>
            <a:ext cx="1507397" cy="67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/>
              <a:t>Signaling</a:t>
            </a:r>
            <a:endParaRPr lang="en-US" sz="2000" dirty="0"/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3F5B6373-C91F-4147-8BA8-00CCC9465549}"/>
              </a:ext>
            </a:extLst>
          </p:cNvPr>
          <p:cNvSpPr txBox="1">
            <a:spLocks/>
          </p:cNvSpPr>
          <p:nvPr/>
        </p:nvSpPr>
        <p:spPr>
          <a:xfrm>
            <a:off x="5184111" y="2077536"/>
            <a:ext cx="1813125" cy="67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dirty="0"/>
              <a:t>Connection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42" name="Content Placeholder 4">
            <a:extLst>
              <a:ext uri="{FF2B5EF4-FFF2-40B4-BE49-F238E27FC236}">
                <a16:creationId xmlns:a16="http://schemas.microsoft.com/office/drawing/2014/main" id="{0B5F2230-C487-48E7-B29E-DD57C63D06A6}"/>
              </a:ext>
            </a:extLst>
          </p:cNvPr>
          <p:cNvSpPr txBox="1">
            <a:spLocks/>
          </p:cNvSpPr>
          <p:nvPr/>
        </p:nvSpPr>
        <p:spPr>
          <a:xfrm>
            <a:off x="8445548" y="2015938"/>
            <a:ext cx="1665653" cy="67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dirty="0"/>
              <a:t>Streaming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021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Web RTC vs web sockets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CF4295-B969-4345-9CB3-B1974754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711" y="3262242"/>
            <a:ext cx="1015873" cy="1015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7F6F60-4BEA-4614-A1B1-F5E7E0167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638" y="3262242"/>
            <a:ext cx="1015873" cy="10158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B5E6C2E-D95E-4D51-8B79-653C7EBBC689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8338511" y="3770179"/>
            <a:ext cx="19812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B56D6C6-C47D-45CD-A79F-57C2DE858B01}"/>
              </a:ext>
            </a:extLst>
          </p:cNvPr>
          <p:cNvSpPr txBox="1">
            <a:spLocks/>
          </p:cNvSpPr>
          <p:nvPr/>
        </p:nvSpPr>
        <p:spPr>
          <a:xfrm>
            <a:off x="8574685" y="2522872"/>
            <a:ext cx="1508852" cy="67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dirty="0"/>
              <a:t>Web RTC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B0324E-2FB3-4FA3-9D8C-40FBCC6F5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738" y="3262242"/>
            <a:ext cx="1015873" cy="1015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D4D5BC-3BC2-46D8-99A0-CDD672C9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42" y="3262242"/>
            <a:ext cx="1015873" cy="101587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72E8C2-81F2-4C70-8DC2-4038A4648B6B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1962315" y="3770179"/>
            <a:ext cx="3620423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3B14F2EA-2BAA-4E6A-8E7E-957AE3B6EB7C}"/>
              </a:ext>
            </a:extLst>
          </p:cNvPr>
          <p:cNvSpPr txBox="1">
            <a:spLocks/>
          </p:cNvSpPr>
          <p:nvPr/>
        </p:nvSpPr>
        <p:spPr>
          <a:xfrm>
            <a:off x="2833420" y="2522872"/>
            <a:ext cx="1878212" cy="67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0" i="0" dirty="0"/>
              <a:t>Web Socket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F46C6A2-0F72-4B7A-BB77-48EA812F9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914" y="3262242"/>
            <a:ext cx="1003224" cy="100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3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1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What is Speech recognition 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42AB053-0504-45EE-AAE0-9953345D8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430413"/>
              </p:ext>
            </p:extLst>
          </p:nvPr>
        </p:nvGraphicFramePr>
        <p:xfrm>
          <a:off x="708544" y="609600"/>
          <a:ext cx="10353761" cy="541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98424EB-2902-4A25-AB6B-125FCEF4C7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866" y="4682617"/>
            <a:ext cx="1219048" cy="121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37E18D-4BEC-4FCB-9372-799E0C7F6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6476" y="4682617"/>
            <a:ext cx="1219048" cy="1219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46CE95-7218-40CF-AF15-323EB3175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7176" y="4682617"/>
            <a:ext cx="1219048" cy="121904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EDED2B2-3D21-4CAB-9A31-6E20515B71B4}"/>
              </a:ext>
            </a:extLst>
          </p:cNvPr>
          <p:cNvCxnSpPr>
            <a:endCxn id="10" idx="1"/>
          </p:cNvCxnSpPr>
          <p:nvPr/>
        </p:nvCxnSpPr>
        <p:spPr>
          <a:xfrm>
            <a:off x="4686224" y="5292141"/>
            <a:ext cx="800252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934B7-97EE-4A69-8463-AA7E8C5B139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05524" y="5292141"/>
            <a:ext cx="959342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46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695" y="558800"/>
            <a:ext cx="10353761" cy="132632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How speech recognition works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1EB6E08-9514-425C-AD05-4C4A814DD5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9112613"/>
              </p:ext>
            </p:extLst>
          </p:nvPr>
        </p:nvGraphicFramePr>
        <p:xfrm>
          <a:off x="913794" y="1732721"/>
          <a:ext cx="10353762" cy="4686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95302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What is Text to speech 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8773C8-3D3E-41E4-BB3A-79697EC9E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719958"/>
              </p:ext>
            </p:extLst>
          </p:nvPr>
        </p:nvGraphicFramePr>
        <p:xfrm>
          <a:off x="924444" y="721783"/>
          <a:ext cx="10353761" cy="541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3B2B9F-AB83-4449-83B9-773D399DA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7050" y="5071533"/>
            <a:ext cx="952500" cy="952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67645E-B613-45CB-A73D-07381A49D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4961" y="4902276"/>
            <a:ext cx="1219048" cy="1219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2DB43D-3AF8-4B1E-A075-8231B96C625F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594009" y="5511800"/>
            <a:ext cx="1283041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261" y="596900"/>
            <a:ext cx="10353761" cy="132632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How TTS works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E79AB7-EB9B-4D2A-939D-3062278B6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304" y="2422017"/>
            <a:ext cx="1219048" cy="12190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2107D9-1123-40F1-BA12-570AC2BB8A9B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013352" y="3031541"/>
            <a:ext cx="1467266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CFF7E1-D885-4AE8-B0F9-B59BE33346AA}"/>
              </a:ext>
            </a:extLst>
          </p:cNvPr>
          <p:cNvCxnSpPr>
            <a:cxnSpLocks/>
          </p:cNvCxnSpPr>
          <p:nvPr/>
        </p:nvCxnSpPr>
        <p:spPr>
          <a:xfrm>
            <a:off x="6699666" y="3031541"/>
            <a:ext cx="1186050" cy="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6BF58E46-45FE-45F0-A35F-E3858A40B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0384" y="2422017"/>
            <a:ext cx="1219048" cy="12190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D3FAD6-706E-41FD-871B-898B3CF39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618" y="2422017"/>
            <a:ext cx="1219048" cy="1219048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EA20CEE-5868-4AEF-97E7-180E95715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795" y="4250589"/>
            <a:ext cx="6832901" cy="22550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/>
              <a:t>Combines sound from a pre-recorded database to represent words and phrases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15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2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tx1"/>
                </a:solidFill>
              </a:rPr>
              <a:t>TTs applications</a:t>
            </a: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FE758C5-6124-4997-87DD-0DCB175274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340419"/>
              </p:ext>
            </p:extLst>
          </p:nvPr>
        </p:nvGraphicFramePr>
        <p:xfrm>
          <a:off x="516869" y="1595489"/>
          <a:ext cx="111476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345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Table of content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76858AF5-D4BD-4DF2-BF45-10605A44B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r>
              <a:rPr lang="en-GB" sz="2400" dirty="0">
                <a:solidFill>
                  <a:schemeClr val="tx1"/>
                </a:solidFill>
              </a:rPr>
              <a:t>Introduction.</a:t>
            </a:r>
          </a:p>
          <a:p>
            <a:r>
              <a:rPr lang="en-GB" sz="2400" dirty="0">
                <a:solidFill>
                  <a:schemeClr val="tx1"/>
                </a:solidFill>
              </a:rPr>
              <a:t>Analysis And Design. </a:t>
            </a:r>
          </a:p>
          <a:p>
            <a:r>
              <a:rPr lang="en-GB" sz="2400" dirty="0">
                <a:solidFill>
                  <a:schemeClr val="tx1"/>
                </a:solidFill>
              </a:rPr>
              <a:t>Background.</a:t>
            </a:r>
          </a:p>
          <a:p>
            <a:r>
              <a:rPr lang="en-GB" sz="2400" dirty="0">
                <a:solidFill>
                  <a:schemeClr val="tx1"/>
                </a:solidFill>
              </a:rPr>
              <a:t>Technology. </a:t>
            </a:r>
          </a:p>
          <a:p>
            <a:r>
              <a:rPr lang="en-GB" sz="2400" dirty="0">
                <a:solidFill>
                  <a:schemeClr val="tx1"/>
                </a:solidFill>
              </a:rPr>
              <a:t>Future Works.</a:t>
            </a:r>
          </a:p>
        </p:txBody>
      </p:sp>
    </p:spTree>
    <p:extLst>
      <p:ext uri="{BB962C8B-B14F-4D97-AF65-F5344CB8AC3E}">
        <p14:creationId xmlns:p14="http://schemas.microsoft.com/office/powerpoint/2010/main" val="332700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Translation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8943349-66A6-46A2-BA50-FA9D926E2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918490"/>
              </p:ext>
            </p:extLst>
          </p:nvPr>
        </p:nvGraphicFramePr>
        <p:xfrm>
          <a:off x="1707776" y="609600"/>
          <a:ext cx="8713695" cy="541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0AACC994-F37F-488A-AF3F-4F3A0FCAA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262" y="4973678"/>
            <a:ext cx="1274722" cy="127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3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0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What is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r>
              <a:rPr lang="en-GB" dirty="0">
                <a:solidFill>
                  <a:schemeClr val="tx1"/>
                </a:solidFill>
              </a:rPr>
              <a:t> 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AD87C3A-DCE8-4738-B4A7-D35A7B8E14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5441814"/>
              </p:ext>
            </p:extLst>
          </p:nvPr>
        </p:nvGraphicFramePr>
        <p:xfrm>
          <a:off x="766481" y="-270933"/>
          <a:ext cx="10501074" cy="5414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8F8AC7E-0329-458C-AFCA-EA3656C54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5708" y="3429000"/>
            <a:ext cx="58099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0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2741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 in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2E686-5813-448F-BBE0-7AA5C5EE132A}"/>
              </a:ext>
            </a:extLst>
          </p:cNvPr>
          <p:cNvSpPr txBox="1">
            <a:spLocks/>
          </p:cNvSpPr>
          <p:nvPr/>
        </p:nvSpPr>
        <p:spPr>
          <a:xfrm>
            <a:off x="913795" y="2862096"/>
            <a:ext cx="1246697" cy="113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1</a:t>
            </a:r>
            <a:endParaRPr lang="en-US" sz="7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30A4B6-7175-4ADF-9C33-E750417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46" y="4113123"/>
            <a:ext cx="2111793" cy="660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effectLst/>
              </a:rPr>
              <a:t>Segmentation</a:t>
            </a:r>
            <a:endParaRPr lang="en-GB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949AAD-9995-436F-BBC3-B77ECE9C13C9}"/>
              </a:ext>
            </a:extLst>
          </p:cNvPr>
          <p:cNvSpPr txBox="1">
            <a:spLocks/>
          </p:cNvSpPr>
          <p:nvPr/>
        </p:nvSpPr>
        <p:spPr>
          <a:xfrm>
            <a:off x="2593039" y="1860287"/>
            <a:ext cx="9294161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“Natural language processing is a fascinating field of study. It involves 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analyzing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and understanding human language.”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6984C70-1A16-42F9-A654-B12C5AA2332D}"/>
              </a:ext>
            </a:extLst>
          </p:cNvPr>
          <p:cNvSpPr txBox="1">
            <a:spLocks/>
          </p:cNvSpPr>
          <p:nvPr/>
        </p:nvSpPr>
        <p:spPr>
          <a:xfrm>
            <a:off x="2794744" y="3428999"/>
            <a:ext cx="9294161" cy="303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[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    “Natural language processing is fascinating field of study.",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    "It involves 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analyzing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and 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undersatanding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human language.“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06538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2741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 in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2E686-5813-448F-BBE0-7AA5C5EE132A}"/>
              </a:ext>
            </a:extLst>
          </p:cNvPr>
          <p:cNvSpPr txBox="1">
            <a:spLocks/>
          </p:cNvSpPr>
          <p:nvPr/>
        </p:nvSpPr>
        <p:spPr>
          <a:xfrm>
            <a:off x="913795" y="2862096"/>
            <a:ext cx="1246697" cy="113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2</a:t>
            </a:r>
            <a:endParaRPr lang="en-US" sz="7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30A4B6-7175-4ADF-9C33-E750417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46" y="4113123"/>
            <a:ext cx="2111793" cy="6605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effectLst/>
              </a:rPr>
              <a:t>Tokenization </a:t>
            </a:r>
            <a:endParaRPr lang="en-GB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949AAD-9995-436F-BBC3-B77ECE9C13C9}"/>
              </a:ext>
            </a:extLst>
          </p:cNvPr>
          <p:cNvSpPr txBox="1">
            <a:spLocks/>
          </p:cNvSpPr>
          <p:nvPr/>
        </p:nvSpPr>
        <p:spPr>
          <a:xfrm>
            <a:off x="2593039" y="1860287"/>
            <a:ext cx="9294161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“Natural language processing is a fascinating field of study.”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6984C70-1A16-42F9-A654-B12C5AA2332D}"/>
              </a:ext>
            </a:extLst>
          </p:cNvPr>
          <p:cNvSpPr txBox="1">
            <a:spLocks/>
          </p:cNvSpPr>
          <p:nvPr/>
        </p:nvSpPr>
        <p:spPr>
          <a:xfrm>
            <a:off x="2794744" y="3428999"/>
            <a:ext cx="9294161" cy="303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[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   "Natural",  "language",  "processing",  "is",  "a",  "fascinating",        "field", "of", "study“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62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2741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 in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2E686-5813-448F-BBE0-7AA5C5EE132A}"/>
              </a:ext>
            </a:extLst>
          </p:cNvPr>
          <p:cNvSpPr txBox="1">
            <a:spLocks/>
          </p:cNvSpPr>
          <p:nvPr/>
        </p:nvSpPr>
        <p:spPr>
          <a:xfrm>
            <a:off x="913795" y="2862096"/>
            <a:ext cx="1246697" cy="113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3</a:t>
            </a:r>
            <a:endParaRPr lang="en-US" sz="7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30A4B6-7175-4ADF-9C33-E750417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46" y="4113123"/>
            <a:ext cx="2111793" cy="132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 err="1">
                <a:effectLst/>
              </a:rPr>
              <a:t>Stopword</a:t>
            </a:r>
            <a:r>
              <a:rPr lang="en-GB" sz="2400" dirty="0">
                <a:effectLst/>
              </a:rPr>
              <a:t> Removal </a:t>
            </a:r>
            <a:endParaRPr lang="en-GB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949AAD-9995-436F-BBC3-B77ECE9C13C9}"/>
              </a:ext>
            </a:extLst>
          </p:cNvPr>
          <p:cNvSpPr txBox="1">
            <a:spLocks/>
          </p:cNvSpPr>
          <p:nvPr/>
        </p:nvSpPr>
        <p:spPr>
          <a:xfrm>
            <a:off x="2593039" y="1860287"/>
            <a:ext cx="9294161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["Natural", "language", "processing", "is", "a", "fascinating", "field", "of", "study"]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6984C70-1A16-42F9-A654-B12C5AA2332D}"/>
              </a:ext>
            </a:extLst>
          </p:cNvPr>
          <p:cNvSpPr txBox="1">
            <a:spLocks/>
          </p:cNvSpPr>
          <p:nvPr/>
        </p:nvSpPr>
        <p:spPr>
          <a:xfrm>
            <a:off x="2794744" y="3428999"/>
            <a:ext cx="9294161" cy="303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[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"Natural", "language", "processing", "fascinating", “field", "study“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053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2741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 in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2E686-5813-448F-BBE0-7AA5C5EE132A}"/>
              </a:ext>
            </a:extLst>
          </p:cNvPr>
          <p:cNvSpPr txBox="1">
            <a:spLocks/>
          </p:cNvSpPr>
          <p:nvPr/>
        </p:nvSpPr>
        <p:spPr>
          <a:xfrm>
            <a:off x="913795" y="2862096"/>
            <a:ext cx="1246697" cy="113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4</a:t>
            </a:r>
            <a:endParaRPr lang="en-US" sz="7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30A4B6-7175-4ADF-9C33-E750417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246" y="4113123"/>
            <a:ext cx="2111793" cy="132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effectLst/>
              </a:rPr>
              <a:t>Stemming</a:t>
            </a:r>
            <a:endParaRPr lang="en-GB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949AAD-9995-436F-BBC3-B77ECE9C13C9}"/>
              </a:ext>
            </a:extLst>
          </p:cNvPr>
          <p:cNvSpPr txBox="1">
            <a:spLocks/>
          </p:cNvSpPr>
          <p:nvPr/>
        </p:nvSpPr>
        <p:spPr>
          <a:xfrm>
            <a:off x="2460812" y="1860287"/>
            <a:ext cx="9520517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["Natural", "language", "processing", "fascinating", "field“, "study"]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6984C70-1A16-42F9-A654-B12C5AA2332D}"/>
              </a:ext>
            </a:extLst>
          </p:cNvPr>
          <p:cNvSpPr txBox="1">
            <a:spLocks/>
          </p:cNvSpPr>
          <p:nvPr/>
        </p:nvSpPr>
        <p:spPr>
          <a:xfrm>
            <a:off x="2794744" y="3428999"/>
            <a:ext cx="9294161" cy="3030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[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"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natur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", "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languag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", "process", "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fascin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", "field", "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studi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“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4925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2741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 in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2E686-5813-448F-BBE0-7AA5C5EE132A}"/>
              </a:ext>
            </a:extLst>
          </p:cNvPr>
          <p:cNvSpPr txBox="1">
            <a:spLocks/>
          </p:cNvSpPr>
          <p:nvPr/>
        </p:nvSpPr>
        <p:spPr>
          <a:xfrm>
            <a:off x="913795" y="2862096"/>
            <a:ext cx="1246697" cy="113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5</a:t>
            </a:r>
            <a:endParaRPr lang="en-US" sz="7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30A4B6-7175-4ADF-9C33-E750417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2" y="4113123"/>
            <a:ext cx="2229968" cy="132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effectLst/>
              </a:rPr>
              <a:t>Part of speech tagging</a:t>
            </a:r>
            <a:endParaRPr lang="en-GB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949AAD-9995-436F-BBC3-B77ECE9C13C9}"/>
              </a:ext>
            </a:extLst>
          </p:cNvPr>
          <p:cNvSpPr txBox="1">
            <a:spLocks/>
          </p:cNvSpPr>
          <p:nvPr/>
        </p:nvSpPr>
        <p:spPr>
          <a:xfrm>
            <a:off x="2460812" y="1860287"/>
            <a:ext cx="9520517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“Computer     was     invented          in               England.”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0DFCDBF-E525-4504-903D-86DFFF5D18A8}"/>
              </a:ext>
            </a:extLst>
          </p:cNvPr>
          <p:cNvSpPr txBox="1">
            <a:spLocks/>
          </p:cNvSpPr>
          <p:nvPr/>
        </p:nvSpPr>
        <p:spPr>
          <a:xfrm>
            <a:off x="2460812" y="3863907"/>
            <a:ext cx="9520517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               Noun          Verb         </a:t>
            </a:r>
            <a:r>
              <a:rPr lang="en-GB" sz="2400" dirty="0" err="1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Verb</a:t>
            </a: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    Preposition         Noun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1C13F0-9B3E-4A98-9DE9-7386B1A207F7}"/>
              </a:ext>
            </a:extLst>
          </p:cNvPr>
          <p:cNvCxnSpPr>
            <a:cxnSpLocks/>
          </p:cNvCxnSpPr>
          <p:nvPr/>
        </p:nvCxnSpPr>
        <p:spPr>
          <a:xfrm>
            <a:off x="4222376" y="2528047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A5D2F4-72E4-4804-8294-53F255A392F4}"/>
              </a:ext>
            </a:extLst>
          </p:cNvPr>
          <p:cNvCxnSpPr>
            <a:cxnSpLocks/>
          </p:cNvCxnSpPr>
          <p:nvPr/>
        </p:nvCxnSpPr>
        <p:spPr>
          <a:xfrm>
            <a:off x="5571564" y="2528047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A9DAEC-F61D-4E3F-B9CB-0D70EAD475DE}"/>
              </a:ext>
            </a:extLst>
          </p:cNvPr>
          <p:cNvCxnSpPr>
            <a:cxnSpLocks/>
          </p:cNvCxnSpPr>
          <p:nvPr/>
        </p:nvCxnSpPr>
        <p:spPr>
          <a:xfrm>
            <a:off x="6880411" y="2528047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19F0EE-B8AA-4DDE-86BB-16AB928C47B3}"/>
              </a:ext>
            </a:extLst>
          </p:cNvPr>
          <p:cNvCxnSpPr>
            <a:cxnSpLocks/>
          </p:cNvCxnSpPr>
          <p:nvPr/>
        </p:nvCxnSpPr>
        <p:spPr>
          <a:xfrm>
            <a:off x="8359588" y="2528047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0FB6C-64AA-4FD7-B480-B30D9ACA0D4F}"/>
              </a:ext>
            </a:extLst>
          </p:cNvPr>
          <p:cNvCxnSpPr>
            <a:cxnSpLocks/>
          </p:cNvCxnSpPr>
          <p:nvPr/>
        </p:nvCxnSpPr>
        <p:spPr>
          <a:xfrm>
            <a:off x="10242176" y="2528047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5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92741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pre-processing in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482E686-5813-448F-BBE0-7AA5C5EE132A}"/>
              </a:ext>
            </a:extLst>
          </p:cNvPr>
          <p:cNvSpPr txBox="1">
            <a:spLocks/>
          </p:cNvSpPr>
          <p:nvPr/>
        </p:nvSpPr>
        <p:spPr>
          <a:xfrm>
            <a:off x="913795" y="2862096"/>
            <a:ext cx="1246697" cy="1133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dirty="0"/>
              <a:t>6</a:t>
            </a:r>
            <a:endParaRPr lang="en-US" sz="72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130A4B6-7175-4ADF-9C33-E750417A4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2" y="4113123"/>
            <a:ext cx="2229968" cy="132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2400" dirty="0">
                <a:effectLst/>
              </a:rPr>
              <a:t>Named entity tagging</a:t>
            </a:r>
            <a:endParaRPr lang="en-GB" sz="2400" dirty="0">
              <a:solidFill>
                <a:schemeClr val="tx1"/>
              </a:solidFill>
              <a:effectLst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C949AAD-9995-436F-BBC3-B77ECE9C13C9}"/>
              </a:ext>
            </a:extLst>
          </p:cNvPr>
          <p:cNvSpPr txBox="1">
            <a:spLocks/>
          </p:cNvSpPr>
          <p:nvPr/>
        </p:nvSpPr>
        <p:spPr>
          <a:xfrm>
            <a:off x="2460812" y="1860287"/>
            <a:ext cx="9520517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“Steve jobs released Apple in 1976 in USA."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0DFCDBF-E525-4504-903D-86DFFF5D18A8}"/>
              </a:ext>
            </a:extLst>
          </p:cNvPr>
          <p:cNvSpPr txBox="1">
            <a:spLocks/>
          </p:cNvSpPr>
          <p:nvPr/>
        </p:nvSpPr>
        <p:spPr>
          <a:xfrm>
            <a:off x="2460812" y="3863907"/>
            <a:ext cx="9520517" cy="113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solidFill>
                  <a:schemeClr val="bg2">
                    <a:lumMod val="20000"/>
                    <a:lumOff val="80000"/>
                  </a:schemeClr>
                </a:solidFill>
                <a:effectLst/>
              </a:rPr>
              <a:t>                                 Person           Organization         Country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A5D2F4-72E4-4804-8294-53F255A392F4}"/>
              </a:ext>
            </a:extLst>
          </p:cNvPr>
          <p:cNvCxnSpPr>
            <a:cxnSpLocks/>
          </p:cNvCxnSpPr>
          <p:nvPr/>
        </p:nvCxnSpPr>
        <p:spPr>
          <a:xfrm>
            <a:off x="5571564" y="2528047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619F0EE-B8AA-4DDE-86BB-16AB928C47B3}"/>
              </a:ext>
            </a:extLst>
          </p:cNvPr>
          <p:cNvCxnSpPr>
            <a:cxnSpLocks/>
          </p:cNvCxnSpPr>
          <p:nvPr/>
        </p:nvCxnSpPr>
        <p:spPr>
          <a:xfrm>
            <a:off x="7633446" y="2550341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60FB6C-64AA-4FD7-B480-B30D9ACA0D4F}"/>
              </a:ext>
            </a:extLst>
          </p:cNvPr>
          <p:cNvCxnSpPr>
            <a:cxnSpLocks/>
          </p:cNvCxnSpPr>
          <p:nvPr/>
        </p:nvCxnSpPr>
        <p:spPr>
          <a:xfrm>
            <a:off x="9811870" y="2427190"/>
            <a:ext cx="0" cy="1196788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2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381455"/>
            <a:ext cx="10353761" cy="1326321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Applications of </a:t>
            </a:r>
            <a:r>
              <a:rPr lang="en-GB" dirty="0" err="1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49ACFE5-643B-4FAE-9729-C7B0CEF3FB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891054"/>
              </p:ext>
            </p:extLst>
          </p:nvPr>
        </p:nvGraphicFramePr>
        <p:xfrm>
          <a:off x="913795" y="1707776"/>
          <a:ext cx="10364410" cy="4983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1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How the communication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process occurs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C779822-E300-41EC-9828-44DC5EA056A4}"/>
              </a:ext>
            </a:extLst>
          </p:cNvPr>
          <p:cNvGraphicFramePr/>
          <p:nvPr/>
        </p:nvGraphicFramePr>
        <p:xfrm>
          <a:off x="1382504" y="1707775"/>
          <a:ext cx="9416344" cy="4671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676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overview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D845767-E761-49AE-8422-279850C641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5008123"/>
              </p:ext>
            </p:extLst>
          </p:nvPr>
        </p:nvGraphicFramePr>
        <p:xfrm>
          <a:off x="913794" y="1272760"/>
          <a:ext cx="1035376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Future works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4E5395-40E3-4B24-9582-40641DD44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3342957"/>
              </p:ext>
            </p:extLst>
          </p:nvPr>
        </p:nvGraphicFramePr>
        <p:xfrm>
          <a:off x="285186" y="1492624"/>
          <a:ext cx="11131367" cy="4755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71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sz="4000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5234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statement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675CF1D-7208-4004-96CC-97820840B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3445273"/>
              </p:ext>
            </p:extLst>
          </p:nvPr>
        </p:nvGraphicFramePr>
        <p:xfrm>
          <a:off x="516869" y="1595489"/>
          <a:ext cx="111476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652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301" y="609599"/>
            <a:ext cx="10353761" cy="1326321"/>
          </a:xfrm>
        </p:spPr>
        <p:txBody>
          <a:bodyPr/>
          <a:lstStyle/>
          <a:p>
            <a:r>
              <a:rPr lang="en-GB" dirty="0"/>
              <a:t>who</a:t>
            </a:r>
            <a:r>
              <a:rPr lang="en-US" dirty="0"/>
              <a:t> is effected by this problem ?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675CF1D-7208-4004-96CC-97820840B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1319393"/>
              </p:ext>
            </p:extLst>
          </p:nvPr>
        </p:nvGraphicFramePr>
        <p:xfrm>
          <a:off x="484094" y="1272760"/>
          <a:ext cx="111476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110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Objectives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19A5780-8D3D-4940-ADCA-0044BF977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7453971"/>
              </p:ext>
            </p:extLst>
          </p:nvPr>
        </p:nvGraphicFramePr>
        <p:xfrm>
          <a:off x="740063" y="1062317"/>
          <a:ext cx="10353760" cy="5553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98CEB892-3198-4149-B364-AC2B1CE90D55}"/>
              </a:ext>
            </a:extLst>
          </p:cNvPr>
          <p:cNvSpPr/>
          <p:nvPr/>
        </p:nvSpPr>
        <p:spPr>
          <a:xfrm>
            <a:off x="11079327" y="1770080"/>
            <a:ext cx="206" cy="4138108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53042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6FA117-C926-433A-AA0D-AB404C2C5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332984"/>
              </p:ext>
            </p:extLst>
          </p:nvPr>
        </p:nvGraphicFramePr>
        <p:xfrm>
          <a:off x="2032000" y="1653989"/>
          <a:ext cx="8147424" cy="4464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9A64279-37C3-4484-BB16-20B6C434DF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319" y="1935920"/>
            <a:ext cx="1856692" cy="1044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7DE67E-57BE-4841-BA64-9B4400139B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4514" y="4922080"/>
            <a:ext cx="2380119" cy="12595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6D8D9-1EFD-409C-ABBF-D0E8AD20FD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3310" y="3583988"/>
            <a:ext cx="2380120" cy="886357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77F5E862-F13B-4520-A507-865FA993B5B1}"/>
              </a:ext>
            </a:extLst>
          </p:cNvPr>
          <p:cNvSpPr/>
          <p:nvPr/>
        </p:nvSpPr>
        <p:spPr>
          <a:xfrm>
            <a:off x="5595662" y="2387655"/>
            <a:ext cx="1020099" cy="3139085"/>
          </a:xfrm>
          <a:prstGeom prst="leftBrace">
            <a:avLst>
              <a:gd name="adj1" fmla="val 3500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71957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1D8017A-512A-4CFB-82A9-9998CFB88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3980485"/>
              </p:ext>
            </p:extLst>
          </p:nvPr>
        </p:nvGraphicFramePr>
        <p:xfrm>
          <a:off x="484094" y="1272760"/>
          <a:ext cx="111476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391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Office 2007 - 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1022</TotalTime>
  <Words>1005</Words>
  <Application>Microsoft Office PowerPoint</Application>
  <PresentationFormat>Widescreen</PresentationFormat>
  <Paragraphs>235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Bookman Old Style</vt:lpstr>
      <vt:lpstr>Calibri</vt:lpstr>
      <vt:lpstr>DM Sans</vt:lpstr>
      <vt:lpstr>Rockwell</vt:lpstr>
      <vt:lpstr>Damask</vt:lpstr>
      <vt:lpstr>Web _ based Live Translation</vt:lpstr>
      <vt:lpstr>prepared by</vt:lpstr>
      <vt:lpstr>Table of content</vt:lpstr>
      <vt:lpstr>overview</vt:lpstr>
      <vt:lpstr>Problem statement</vt:lpstr>
      <vt:lpstr>who is effected by this problem ?</vt:lpstr>
      <vt:lpstr>Objectives</vt:lpstr>
      <vt:lpstr>Related works</vt:lpstr>
      <vt:lpstr>Related works</vt:lpstr>
      <vt:lpstr>activity  diagram</vt:lpstr>
      <vt:lpstr>design</vt:lpstr>
      <vt:lpstr>design</vt:lpstr>
      <vt:lpstr>design</vt:lpstr>
      <vt:lpstr>design</vt:lpstr>
      <vt:lpstr>design</vt:lpstr>
      <vt:lpstr>Background</vt:lpstr>
      <vt:lpstr>Background</vt:lpstr>
      <vt:lpstr>Background</vt:lpstr>
      <vt:lpstr>Background</vt:lpstr>
      <vt:lpstr>Used Technology</vt:lpstr>
      <vt:lpstr>What is Web RTC ?</vt:lpstr>
      <vt:lpstr>How Web RTC works</vt:lpstr>
      <vt:lpstr>How Web RTC works</vt:lpstr>
      <vt:lpstr>Web RTC vs web sockets</vt:lpstr>
      <vt:lpstr>What is Speech recognition ?</vt:lpstr>
      <vt:lpstr>How speech recognition works</vt:lpstr>
      <vt:lpstr>What is Text to speech ?</vt:lpstr>
      <vt:lpstr>How TTS works</vt:lpstr>
      <vt:lpstr>TTs applications</vt:lpstr>
      <vt:lpstr>Translation</vt:lpstr>
      <vt:lpstr>What is nlp ?</vt:lpstr>
      <vt:lpstr>Data pre-processing in nlp</vt:lpstr>
      <vt:lpstr>Data pre-processing in nlp</vt:lpstr>
      <vt:lpstr>Data pre-processing in nlp</vt:lpstr>
      <vt:lpstr>Data pre-processing in nlp</vt:lpstr>
      <vt:lpstr>Data pre-processing in nlp</vt:lpstr>
      <vt:lpstr>Data pre-processing in nlp</vt:lpstr>
      <vt:lpstr>Applications of nlp</vt:lpstr>
      <vt:lpstr>How the communication  process occurs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Web_based Live Translation</dc:title>
  <dc:creator>mohamed shaban</dc:creator>
  <cp:lastModifiedBy>mohamed shaban</cp:lastModifiedBy>
  <cp:revision>179</cp:revision>
  <cp:lastPrinted>2012-08-15T21:38:02Z</cp:lastPrinted>
  <dcterms:created xsi:type="dcterms:W3CDTF">2024-07-02T01:42:57Z</dcterms:created>
  <dcterms:modified xsi:type="dcterms:W3CDTF">2024-07-07T15:19:40Z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